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96" r:id="rId2"/>
    <p:sldId id="273" r:id="rId3"/>
    <p:sldId id="274" r:id="rId4"/>
    <p:sldId id="25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메뉴" id="{860AC0BE-9AA7-4174-9499-4040C1E543C1}">
          <p14:sldIdLst>
            <p14:sldId id="296"/>
          </p14:sldIdLst>
        </p14:section>
        <p14:section name="프로세스" id="{B4014C04-7B59-4047-88A0-B3460168F9DF}">
          <p14:sldIdLst>
            <p14:sldId id="273"/>
            <p14:sldId id="274"/>
          </p14:sldIdLst>
        </p14:section>
        <p14:section name="로그인" id="{BA4427AC-7935-4AEF-B862-54DD0BF7AD6E}">
          <p14:sldIdLst>
            <p14:sldId id="256"/>
          </p14:sldIdLst>
        </p14:section>
        <p14:section name="마켓" id="{D3BEAC37-1BA6-4F47-8622-8408399FA79E}">
          <p14:sldIdLst>
            <p14:sldId id="297"/>
            <p14:sldId id="298"/>
            <p14:sldId id="299"/>
            <p14:sldId id="300"/>
            <p14:sldId id="301"/>
          </p14:sldIdLst>
        </p14:section>
        <p14:section name="정보" id="{B4C5E7EF-CE60-4A87-B215-01A2A5FE408D}">
          <p14:sldIdLst>
            <p14:sldId id="302"/>
            <p14:sldId id="303"/>
          </p14:sldIdLst>
        </p14:section>
        <p14:section name="관리자" id="{EC3DD1AB-3A37-44D1-A512-437A1E0B04B0}">
          <p14:sldIdLst>
            <p14:sldId id="304"/>
            <p14:sldId id="305"/>
            <p14:sldId id="306"/>
            <p14:sldId id="307"/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1EAA382-48DE-9021-C8C3-B3CADEBCB685}" name="상민 김" initials="상김" userId="cfdb37a1b0aada02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DAE3F3"/>
    <a:srgbClr val="E7E6E6"/>
    <a:srgbClr val="172C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D79826-4EA7-4EFD-A173-AE772A8AC739}" type="datetimeFigureOut">
              <a:rPr lang="ko-KR" altLang="en-US" smtClean="0"/>
              <a:t>2026-02-02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527F26-1FD2-4978-88C8-A5DA03A6C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32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9BE42-9A63-99D7-A24D-7900CAFF2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B7D975-E9A4-B78C-1EE3-79CC464F03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F57564-1D27-7A4A-27DD-E4B09FD85F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6A573A-B136-5BD7-CB26-D39D75AC93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A5D0F-E6DC-418F-8DAF-A216F99DD4A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441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205F17-6D32-6446-05AE-4C0307AD4D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9BC8DFD-2193-53D7-7103-B0445A2E2B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3C4807-180A-370E-EF0D-25E295889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CCF48-291D-46DA-8E01-556C5C8E605F}" type="datetimeFigureOut">
              <a:rPr lang="ko-KR" altLang="en-US" smtClean="0"/>
              <a:t>2026-02-02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F611CA-CE28-0F55-C116-E1335296D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6DA11E-FB05-354B-39D1-E5D3C4729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ED179-E47E-4398-9F59-F4CDC55F04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295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9C351A-FEF4-B474-7928-CDE4DF5F4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B3AFF4-456E-BEFA-5C65-2A6B55D9B0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CF5608-C88E-5729-94DC-489B1D8E9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CCF48-291D-46DA-8E01-556C5C8E605F}" type="datetimeFigureOut">
              <a:rPr lang="ko-KR" altLang="en-US" smtClean="0"/>
              <a:t>2026-02-02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967A24-6FB2-3824-D03E-008732692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D36D81-C728-788E-8E2F-B199923C7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ED179-E47E-4398-9F59-F4CDC55F04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418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117316C-15F2-1CD6-FB59-DFAB765F52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6D5F13-F712-CE9F-F678-F1920DDA9A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BA5BC4-B262-E3DA-87D3-0B64B8FBA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CCF48-291D-46DA-8E01-556C5C8E605F}" type="datetimeFigureOut">
              <a:rPr lang="ko-KR" altLang="en-US" smtClean="0"/>
              <a:t>2026-02-02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D221DF-DDD5-C86B-D074-47CAC901B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A3B61F-753A-97E8-ABAF-E92DC4D8F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ED179-E47E-4398-9F59-F4CDC55F04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89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49258D-88ED-9034-85B5-407CFEE8B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1C8A9D-05E7-BBF0-81F8-35281C411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BA003D-362E-F63A-1BE9-D6AF757C1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CCF48-291D-46DA-8E01-556C5C8E605F}" type="datetimeFigureOut">
              <a:rPr lang="ko-KR" altLang="en-US" smtClean="0"/>
              <a:t>2026-02-02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D95998-6500-EC36-0AD3-BFBE48913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392D50-B309-7535-09C5-555B4B3E3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ED179-E47E-4398-9F59-F4CDC55F04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740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9C58A-00D5-47CB-D4B6-E0D0E2D94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EDCBAD-2CF1-79A0-6D66-200BAAB0C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014B16-0BD8-82EA-CC1C-0CF9B80F1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CCF48-291D-46DA-8E01-556C5C8E605F}" type="datetimeFigureOut">
              <a:rPr lang="ko-KR" altLang="en-US" smtClean="0"/>
              <a:t>2026-02-02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E2214F-23F6-9BD1-EBF6-8086E03FA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749944-978C-11A8-2480-3A762A163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ED179-E47E-4398-9F59-F4CDC55F04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696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71057B-957C-E93C-C68A-1B6091E9E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2FF807-6FF2-D054-9C50-A820BA2ACD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65F95A-7336-3637-1824-A51319DCB8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B04AA2-40A2-8188-9D77-8CB15C802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CCF48-291D-46DA-8E01-556C5C8E605F}" type="datetimeFigureOut">
              <a:rPr lang="ko-KR" altLang="en-US" smtClean="0"/>
              <a:t>2026-02-02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E6836B-A583-80D7-71F6-67D9C0D4E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146049-BA21-5AE5-3249-A2ED9599F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ED179-E47E-4398-9F59-F4CDC55F04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975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175E8C-2E27-F3FB-C891-8D17B210B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0317DE-64B9-E33F-F969-3B36A0B3E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E3521F-1B19-E69C-CE1A-BFBD09546B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DF6D23D-4E6D-0B0B-4468-D94ED3EC93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061AC4-A6DF-040E-7976-D16E7B95A6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F397C30-7D9A-7A15-1774-6BA8217FF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CCF48-291D-46DA-8E01-556C5C8E605F}" type="datetimeFigureOut">
              <a:rPr lang="ko-KR" altLang="en-US" smtClean="0"/>
              <a:t>2026-02-02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38B9E41-AAD2-D630-4753-7E753F56F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1187D4-5A6E-97F9-8066-A9C6CA450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ED179-E47E-4398-9F59-F4CDC55F04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758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516F2D-8482-17A3-933D-A7F731516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01CDA44-79C4-2127-EA2A-CCF204E15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CCF48-291D-46DA-8E01-556C5C8E605F}" type="datetimeFigureOut">
              <a:rPr lang="ko-KR" altLang="en-US" smtClean="0"/>
              <a:t>2026-02-02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512FBF9-7B66-9A05-50AC-3AF228FE8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6064D8-F8D6-FC77-F9F8-CCB5AB601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ED179-E47E-4398-9F59-F4CDC55F04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914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6CCC573-3071-F2C9-F44F-BEE597F54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CCF48-291D-46DA-8E01-556C5C8E605F}" type="datetimeFigureOut">
              <a:rPr lang="ko-KR" altLang="en-US" smtClean="0"/>
              <a:t>2026-02-02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666A90B-3849-0BB9-CFFC-981689578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424A7B-8073-6495-7570-3C23A48C8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ED179-E47E-4398-9F59-F4CDC55F04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394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09AA20-F32F-58FC-10EC-ACECCBEE9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329A5D-599A-F2C5-D738-E50C5E9C4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58B7ED-DFB3-556B-17B7-29C968593B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19F798-0D81-C08F-1773-CE1301B2D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CCF48-291D-46DA-8E01-556C5C8E605F}" type="datetimeFigureOut">
              <a:rPr lang="ko-KR" altLang="en-US" smtClean="0"/>
              <a:t>2026-02-02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8D5979-EC7D-F4F0-605E-944DA7C8B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9B8A52-6BB9-63A9-AF84-F32677625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ED179-E47E-4398-9F59-F4CDC55F04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888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44F163-8B65-5A23-659F-D57AA3624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2E51A62-A4CF-684D-1D2F-22C90B44F1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6E9C6-8867-B221-E968-88D4BB7719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ADF193-9078-7861-A4AA-37CFAA7C8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CCF48-291D-46DA-8E01-556C5C8E605F}" type="datetimeFigureOut">
              <a:rPr lang="ko-KR" altLang="en-US" smtClean="0"/>
              <a:t>2026-02-02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C1D8FD-159F-2ED4-CFFB-6BB9E90CE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7557E3-9220-B799-2966-11201256D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ED179-E47E-4398-9F59-F4CDC55F04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308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760CE28-E2A6-736C-0D49-33F83C7F1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4CD0FF-1818-B543-0818-85FAD8D30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5B7521-4371-70A4-46B2-7BA2BE7A83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8CCF48-291D-46DA-8E01-556C5C8E605F}" type="datetimeFigureOut">
              <a:rPr lang="ko-KR" altLang="en-US" smtClean="0"/>
              <a:t>2026-02-02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246A5B-817C-EE43-CFDC-BF58CA5394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5999E8-EE8A-F766-B9D7-AC51C1C31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ED179-E47E-4398-9F59-F4CDC55F04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052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8A56B-453A-46D1-85B3-13BE15E9D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1A4C961-C201-7A26-1838-BF4A82DDC4EB}"/>
              </a:ext>
            </a:extLst>
          </p:cNvPr>
          <p:cNvSpPr/>
          <p:nvPr/>
        </p:nvSpPr>
        <p:spPr>
          <a:xfrm>
            <a:off x="237836" y="143165"/>
            <a:ext cx="4262582" cy="42025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메뉴 구조도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553AEC8-EBED-AADA-FB1C-1DDB54B7DB2A}"/>
              </a:ext>
            </a:extLst>
          </p:cNvPr>
          <p:cNvSpPr/>
          <p:nvPr/>
        </p:nvSpPr>
        <p:spPr>
          <a:xfrm>
            <a:off x="3533949" y="643747"/>
            <a:ext cx="2160000" cy="360000"/>
          </a:xfrm>
          <a:prstGeom prst="roundRect">
            <a:avLst>
              <a:gd name="adj" fmla="val 17024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마켓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CE44372-0EF1-3581-523B-F52A15B12B7B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2729846" y="823747"/>
            <a:ext cx="80410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3CB256D-3646-CD97-DC76-2EDDF135CDB1}"/>
              </a:ext>
            </a:extLst>
          </p:cNvPr>
          <p:cNvSpPr/>
          <p:nvPr/>
        </p:nvSpPr>
        <p:spPr>
          <a:xfrm>
            <a:off x="6498052" y="643747"/>
            <a:ext cx="2160000" cy="36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상품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314D306-5885-2C6A-850E-7E33D2B15B2C}"/>
              </a:ext>
            </a:extLst>
          </p:cNvPr>
          <p:cNvCxnSpPr>
            <a:cxnSpLocks/>
            <a:stCxn id="9" idx="3"/>
            <a:endCxn id="15" idx="1"/>
          </p:cNvCxnSpPr>
          <p:nvPr/>
        </p:nvCxnSpPr>
        <p:spPr>
          <a:xfrm>
            <a:off x="5693949" y="823747"/>
            <a:ext cx="80410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E0D4911-FCB7-218B-E35D-73333169F62E}"/>
              </a:ext>
            </a:extLst>
          </p:cNvPr>
          <p:cNvSpPr/>
          <p:nvPr/>
        </p:nvSpPr>
        <p:spPr>
          <a:xfrm>
            <a:off x="9462154" y="643747"/>
            <a:ext cx="2160000" cy="36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상품상세조회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BB5EAC3-510D-B64A-8115-01A9CE59A82F}"/>
              </a:ext>
            </a:extLst>
          </p:cNvPr>
          <p:cNvCxnSpPr>
            <a:cxnSpLocks/>
            <a:stCxn id="15" idx="3"/>
            <a:endCxn id="22" idx="1"/>
          </p:cNvCxnSpPr>
          <p:nvPr/>
        </p:nvCxnSpPr>
        <p:spPr>
          <a:xfrm>
            <a:off x="8658052" y="823747"/>
            <a:ext cx="8041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D370A35-D516-0802-8742-CDC0B22E481B}"/>
              </a:ext>
            </a:extLst>
          </p:cNvPr>
          <p:cNvSpPr/>
          <p:nvPr/>
        </p:nvSpPr>
        <p:spPr>
          <a:xfrm>
            <a:off x="6498052" y="1777223"/>
            <a:ext cx="2160000" cy="36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주문내역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242BDB8-F6C8-0E91-6F45-D38C9D0FC100}"/>
              </a:ext>
            </a:extLst>
          </p:cNvPr>
          <p:cNvSpPr/>
          <p:nvPr/>
        </p:nvSpPr>
        <p:spPr>
          <a:xfrm>
            <a:off x="6498052" y="1210485"/>
            <a:ext cx="2160000" cy="36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장바구니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B6A9CB7-76B9-C408-E74C-673A65110F36}"/>
              </a:ext>
            </a:extLst>
          </p:cNvPr>
          <p:cNvSpPr/>
          <p:nvPr/>
        </p:nvSpPr>
        <p:spPr>
          <a:xfrm>
            <a:off x="3533949" y="2910699"/>
            <a:ext cx="2160000" cy="36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4B5C56F2-22A1-1FBC-1062-1A496719CEA8}"/>
              </a:ext>
            </a:extLst>
          </p:cNvPr>
          <p:cNvSpPr/>
          <p:nvPr/>
        </p:nvSpPr>
        <p:spPr>
          <a:xfrm>
            <a:off x="6498052" y="2910699"/>
            <a:ext cx="2160000" cy="36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사용매뉴얼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752A829-B1D9-484A-D6A6-C6E82A238612}"/>
              </a:ext>
            </a:extLst>
          </p:cNvPr>
          <p:cNvSpPr/>
          <p:nvPr/>
        </p:nvSpPr>
        <p:spPr>
          <a:xfrm>
            <a:off x="569846" y="643747"/>
            <a:ext cx="2160000" cy="360000"/>
          </a:xfrm>
          <a:prstGeom prst="roundRect">
            <a:avLst/>
          </a:prstGeom>
          <a:solidFill>
            <a:srgbClr val="DAE3F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로그인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9820955-B8FE-0352-D6E4-93413199678B}"/>
              </a:ext>
            </a:extLst>
          </p:cNvPr>
          <p:cNvSpPr/>
          <p:nvPr/>
        </p:nvSpPr>
        <p:spPr>
          <a:xfrm>
            <a:off x="6498052" y="2343961"/>
            <a:ext cx="2160000" cy="36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신규상품주문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4D925BA0-229A-6708-723D-3564F7A9978B}"/>
              </a:ext>
            </a:extLst>
          </p:cNvPr>
          <p:cNvSpPr/>
          <p:nvPr/>
        </p:nvSpPr>
        <p:spPr>
          <a:xfrm>
            <a:off x="6498052" y="3477437"/>
            <a:ext cx="2160000" cy="36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비밀번호변경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30920BB-A8B4-1697-F885-FAC88C5B4FBB}"/>
              </a:ext>
            </a:extLst>
          </p:cNvPr>
          <p:cNvSpPr/>
          <p:nvPr/>
        </p:nvSpPr>
        <p:spPr>
          <a:xfrm>
            <a:off x="3533949" y="4044175"/>
            <a:ext cx="2160000" cy="360000"/>
          </a:xfrm>
          <a:prstGeom prst="roundRect">
            <a:avLst/>
          </a:prstGeom>
          <a:solidFill>
            <a:srgbClr val="DAE3F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관리자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7E67752-85BA-D76C-1857-2EBDC05AEF07}"/>
              </a:ext>
            </a:extLst>
          </p:cNvPr>
          <p:cNvSpPr/>
          <p:nvPr/>
        </p:nvSpPr>
        <p:spPr>
          <a:xfrm>
            <a:off x="6498052" y="4044175"/>
            <a:ext cx="2160000" cy="360000"/>
          </a:xfrm>
          <a:prstGeom prst="roundRect">
            <a:avLst/>
          </a:prstGeom>
          <a:solidFill>
            <a:srgbClr val="DAE3F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주문관리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92FB316-CEA9-3244-68A3-8C8C77E7FE1D}"/>
              </a:ext>
            </a:extLst>
          </p:cNvPr>
          <p:cNvSpPr/>
          <p:nvPr/>
        </p:nvSpPr>
        <p:spPr>
          <a:xfrm>
            <a:off x="6498052" y="4610913"/>
            <a:ext cx="2160000" cy="360000"/>
          </a:xfrm>
          <a:prstGeom prst="roundRect">
            <a:avLst/>
          </a:prstGeom>
          <a:solidFill>
            <a:srgbClr val="DAE3F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사용자관리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393DB77-5DE3-F5CE-2B7C-FCC1F00F0DEB}"/>
              </a:ext>
            </a:extLst>
          </p:cNvPr>
          <p:cNvSpPr/>
          <p:nvPr/>
        </p:nvSpPr>
        <p:spPr>
          <a:xfrm>
            <a:off x="6498052" y="5177651"/>
            <a:ext cx="2160000" cy="360000"/>
          </a:xfrm>
          <a:prstGeom prst="roundRect">
            <a:avLst/>
          </a:prstGeom>
          <a:solidFill>
            <a:srgbClr val="DAE3F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로그인로그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333AC3F-CF7A-F6ED-E5FD-BECB75D98365}"/>
              </a:ext>
            </a:extLst>
          </p:cNvPr>
          <p:cNvSpPr/>
          <p:nvPr/>
        </p:nvSpPr>
        <p:spPr>
          <a:xfrm>
            <a:off x="6498052" y="5744389"/>
            <a:ext cx="2160000" cy="360000"/>
          </a:xfrm>
          <a:prstGeom prst="roundRect">
            <a:avLst/>
          </a:prstGeom>
          <a:solidFill>
            <a:srgbClr val="DAE3F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요청로그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ECBA8864-AACF-66D9-3B1D-E7C622390853}"/>
              </a:ext>
            </a:extLst>
          </p:cNvPr>
          <p:cNvSpPr/>
          <p:nvPr/>
        </p:nvSpPr>
        <p:spPr>
          <a:xfrm>
            <a:off x="6498052" y="6311125"/>
            <a:ext cx="2160000" cy="360000"/>
          </a:xfrm>
          <a:prstGeom prst="roundRect">
            <a:avLst/>
          </a:prstGeom>
          <a:solidFill>
            <a:srgbClr val="DAE3F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AI</a:t>
            </a:r>
            <a:r>
              <a:rPr lang="ko-KR" altLang="en-US" dirty="0">
                <a:solidFill>
                  <a:schemeClr val="tx1"/>
                </a:solidFill>
              </a:rPr>
              <a:t>로그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D5820066-71F5-88F2-BAA4-63C5E04D09FE}"/>
              </a:ext>
            </a:extLst>
          </p:cNvPr>
          <p:cNvCxnSpPr>
            <a:stCxn id="3" idx="3"/>
            <a:endCxn id="41" idx="1"/>
          </p:cNvCxnSpPr>
          <p:nvPr/>
        </p:nvCxnSpPr>
        <p:spPr>
          <a:xfrm>
            <a:off x="2729846" y="823747"/>
            <a:ext cx="804103" cy="2266952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869344C3-EA72-2E07-E8DB-74F7A976503D}"/>
              </a:ext>
            </a:extLst>
          </p:cNvPr>
          <p:cNvCxnSpPr>
            <a:stCxn id="3" idx="3"/>
            <a:endCxn id="11" idx="1"/>
          </p:cNvCxnSpPr>
          <p:nvPr/>
        </p:nvCxnSpPr>
        <p:spPr>
          <a:xfrm>
            <a:off x="2729846" y="823747"/>
            <a:ext cx="804103" cy="340042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D0B9DA87-41C6-C325-C6D1-C12493C658D5}"/>
              </a:ext>
            </a:extLst>
          </p:cNvPr>
          <p:cNvCxnSpPr>
            <a:cxnSpLocks/>
            <a:stCxn id="9" idx="3"/>
            <a:endCxn id="38" idx="1"/>
          </p:cNvCxnSpPr>
          <p:nvPr/>
        </p:nvCxnSpPr>
        <p:spPr>
          <a:xfrm>
            <a:off x="5693949" y="823747"/>
            <a:ext cx="804103" cy="56673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670EED72-32E4-E4C9-3B6E-3B73B212CE4C}"/>
              </a:ext>
            </a:extLst>
          </p:cNvPr>
          <p:cNvCxnSpPr>
            <a:cxnSpLocks/>
            <a:stCxn id="9" idx="3"/>
            <a:endCxn id="34" idx="1"/>
          </p:cNvCxnSpPr>
          <p:nvPr/>
        </p:nvCxnSpPr>
        <p:spPr>
          <a:xfrm>
            <a:off x="5693949" y="823747"/>
            <a:ext cx="804103" cy="113347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90015D59-E136-0765-C1DE-0FCAF5AE2ED8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>
            <a:off x="5693949" y="823747"/>
            <a:ext cx="804103" cy="170021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7D0B552A-E400-36EC-B069-D5C1FDB522BF}"/>
              </a:ext>
            </a:extLst>
          </p:cNvPr>
          <p:cNvCxnSpPr>
            <a:cxnSpLocks/>
            <a:stCxn id="41" idx="3"/>
            <a:endCxn id="56" idx="1"/>
          </p:cNvCxnSpPr>
          <p:nvPr/>
        </p:nvCxnSpPr>
        <p:spPr>
          <a:xfrm>
            <a:off x="5693949" y="3090699"/>
            <a:ext cx="804103" cy="56673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C971B468-E9C9-4398-645D-B1336E33FF7F}"/>
              </a:ext>
            </a:extLst>
          </p:cNvPr>
          <p:cNvCxnSpPr>
            <a:cxnSpLocks/>
            <a:stCxn id="11" idx="3"/>
            <a:endCxn id="26" idx="1"/>
          </p:cNvCxnSpPr>
          <p:nvPr/>
        </p:nvCxnSpPr>
        <p:spPr>
          <a:xfrm>
            <a:off x="5693949" y="4224175"/>
            <a:ext cx="804103" cy="56673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FFD0E0E2-B485-3ED6-175E-10DC3CB8957C}"/>
              </a:ext>
            </a:extLst>
          </p:cNvPr>
          <p:cNvCxnSpPr>
            <a:cxnSpLocks/>
            <a:stCxn id="11" idx="3"/>
            <a:endCxn id="30" idx="1"/>
          </p:cNvCxnSpPr>
          <p:nvPr/>
        </p:nvCxnSpPr>
        <p:spPr>
          <a:xfrm>
            <a:off x="5693949" y="4224175"/>
            <a:ext cx="804103" cy="113347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4A6469DC-26AA-59E0-DA60-89892C7E96E4}"/>
              </a:ext>
            </a:extLst>
          </p:cNvPr>
          <p:cNvCxnSpPr>
            <a:cxnSpLocks/>
            <a:stCxn id="11" idx="3"/>
            <a:endCxn id="31" idx="1"/>
          </p:cNvCxnSpPr>
          <p:nvPr/>
        </p:nvCxnSpPr>
        <p:spPr>
          <a:xfrm>
            <a:off x="5693949" y="4224175"/>
            <a:ext cx="804103" cy="170021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AC60607F-E139-6398-47DB-0C5AB53C864D}"/>
              </a:ext>
            </a:extLst>
          </p:cNvPr>
          <p:cNvCxnSpPr>
            <a:cxnSpLocks/>
            <a:stCxn id="11" idx="3"/>
            <a:endCxn id="42" idx="1"/>
          </p:cNvCxnSpPr>
          <p:nvPr/>
        </p:nvCxnSpPr>
        <p:spPr>
          <a:xfrm>
            <a:off x="5693949" y="4224175"/>
            <a:ext cx="804103" cy="226695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31294E2-EF71-CA19-208E-FA4D4B813E14}"/>
              </a:ext>
            </a:extLst>
          </p:cNvPr>
          <p:cNvCxnSpPr>
            <a:cxnSpLocks/>
            <a:stCxn id="41" idx="3"/>
            <a:endCxn id="44" idx="1"/>
          </p:cNvCxnSpPr>
          <p:nvPr/>
        </p:nvCxnSpPr>
        <p:spPr>
          <a:xfrm>
            <a:off x="5693949" y="3090699"/>
            <a:ext cx="80410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3215B5D5-BFF5-EC6A-CD74-C733C84FEBBC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5693949" y="4224175"/>
            <a:ext cx="80410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연결선: 꺾임 100">
            <a:extLst>
              <a:ext uri="{FF2B5EF4-FFF2-40B4-BE49-F238E27FC236}">
                <a16:creationId xmlns:a16="http://schemas.microsoft.com/office/drawing/2014/main" id="{771DC3BA-FC39-CB7E-BAEE-29504629D753}"/>
              </a:ext>
            </a:extLst>
          </p:cNvPr>
          <p:cNvCxnSpPr>
            <a:cxnSpLocks/>
            <a:stCxn id="34" idx="3"/>
            <a:endCxn id="22" idx="1"/>
          </p:cNvCxnSpPr>
          <p:nvPr/>
        </p:nvCxnSpPr>
        <p:spPr>
          <a:xfrm flipV="1">
            <a:off x="8658052" y="823747"/>
            <a:ext cx="804102" cy="113347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A14EB952-12BF-F58D-7A5D-4FF6D5AA04D7}"/>
              </a:ext>
            </a:extLst>
          </p:cNvPr>
          <p:cNvCxnSpPr>
            <a:cxnSpLocks/>
            <a:stCxn id="38" idx="3"/>
            <a:endCxn id="22" idx="1"/>
          </p:cNvCxnSpPr>
          <p:nvPr/>
        </p:nvCxnSpPr>
        <p:spPr>
          <a:xfrm flipV="1">
            <a:off x="8658052" y="823747"/>
            <a:ext cx="804102" cy="56673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1430A944-FD78-31C4-5FF1-CABD8782F006}"/>
              </a:ext>
            </a:extLst>
          </p:cNvPr>
          <p:cNvCxnSpPr>
            <a:cxnSpLocks/>
            <a:stCxn id="12" idx="3"/>
            <a:endCxn id="22" idx="1"/>
          </p:cNvCxnSpPr>
          <p:nvPr/>
        </p:nvCxnSpPr>
        <p:spPr>
          <a:xfrm flipV="1">
            <a:off x="8658052" y="823747"/>
            <a:ext cx="804102" cy="340042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384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188C3-9801-E6E1-A93F-D7254F140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9D0E5E1-2E82-5088-A5E7-6C696E510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44"/>
          <a:stretch>
            <a:fillRect/>
          </a:stretch>
        </p:blipFill>
        <p:spPr>
          <a:xfrm>
            <a:off x="222117" y="1213029"/>
            <a:ext cx="8505799" cy="46468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44DFE0E-3D13-8E18-D6BC-4F02EAF754A1}"/>
              </a:ext>
            </a:extLst>
          </p:cNvPr>
          <p:cNvSpPr/>
          <p:nvPr/>
        </p:nvSpPr>
        <p:spPr>
          <a:xfrm>
            <a:off x="0" y="-1"/>
            <a:ext cx="8950035" cy="6858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011C40-A0B8-33FB-E459-DF40D2E6C335}"/>
              </a:ext>
            </a:extLst>
          </p:cNvPr>
          <p:cNvSpPr/>
          <p:nvPr/>
        </p:nvSpPr>
        <p:spPr>
          <a:xfrm>
            <a:off x="237836" y="143165"/>
            <a:ext cx="4262582" cy="42025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정보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사용매뉴얼</a:t>
            </a:r>
          </a:p>
          <a:p>
            <a:endParaRPr lang="en-U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52CB34C-4893-523C-1E75-B9DE3A618D8B}"/>
              </a:ext>
            </a:extLst>
          </p:cNvPr>
          <p:cNvSpPr/>
          <p:nvPr/>
        </p:nvSpPr>
        <p:spPr>
          <a:xfrm>
            <a:off x="476822" y="2210556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42CEFB1-A1E1-05E6-0531-FFA705475ECF}"/>
              </a:ext>
            </a:extLst>
          </p:cNvPr>
          <p:cNvSpPr/>
          <p:nvPr/>
        </p:nvSpPr>
        <p:spPr>
          <a:xfrm>
            <a:off x="476822" y="2709625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EE8D881-8740-20C6-EF4D-E8AC9350E256}"/>
              </a:ext>
            </a:extLst>
          </p:cNvPr>
          <p:cNvSpPr/>
          <p:nvPr/>
        </p:nvSpPr>
        <p:spPr>
          <a:xfrm>
            <a:off x="8950035" y="-1"/>
            <a:ext cx="3241965" cy="6857999"/>
          </a:xfrm>
          <a:prstGeom prst="rect">
            <a:avLst/>
          </a:prstGeom>
          <a:solidFill>
            <a:schemeClr val="bg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C862929-79BC-D720-4005-9AED17F3054A}"/>
              </a:ext>
            </a:extLst>
          </p:cNvPr>
          <p:cNvSpPr/>
          <p:nvPr/>
        </p:nvSpPr>
        <p:spPr>
          <a:xfrm>
            <a:off x="9048169" y="70975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1FDF201-60AE-96AE-9676-953F0744026B}"/>
              </a:ext>
            </a:extLst>
          </p:cNvPr>
          <p:cNvSpPr/>
          <p:nvPr/>
        </p:nvSpPr>
        <p:spPr>
          <a:xfrm>
            <a:off x="9321857" y="0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검색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구분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제목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내용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D9B9645-3634-2037-BF7F-C4834B6B5B27}"/>
              </a:ext>
            </a:extLst>
          </p:cNvPr>
          <p:cNvSpPr/>
          <p:nvPr/>
        </p:nvSpPr>
        <p:spPr>
          <a:xfrm>
            <a:off x="9048169" y="486613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F38DD4-DE30-4F12-8367-54509604F70D}"/>
              </a:ext>
            </a:extLst>
          </p:cNvPr>
          <p:cNvSpPr/>
          <p:nvPr/>
        </p:nvSpPr>
        <p:spPr>
          <a:xfrm>
            <a:off x="9321857" y="415638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매뉴얼 정보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구분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제목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내용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96186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0D4C2-A073-D89A-DC68-BFCFDBB2D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E8EA4B0-55D1-7EED-FFA6-C63BE1307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05"/>
          <a:stretch>
            <a:fillRect/>
          </a:stretch>
        </p:blipFill>
        <p:spPr>
          <a:xfrm>
            <a:off x="263862" y="1847607"/>
            <a:ext cx="8473110" cy="265455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917975-56DA-E852-96E8-F30E5FBBAB10}"/>
              </a:ext>
            </a:extLst>
          </p:cNvPr>
          <p:cNvSpPr/>
          <p:nvPr/>
        </p:nvSpPr>
        <p:spPr>
          <a:xfrm>
            <a:off x="0" y="-1"/>
            <a:ext cx="8950035" cy="6858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F94C322-2F2D-7C7F-87B1-1178C6B598CD}"/>
              </a:ext>
            </a:extLst>
          </p:cNvPr>
          <p:cNvSpPr/>
          <p:nvPr/>
        </p:nvSpPr>
        <p:spPr>
          <a:xfrm>
            <a:off x="237836" y="143165"/>
            <a:ext cx="4262582" cy="42025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정보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비밀번호변경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368B9E0-6A2A-F1BE-BE6B-629B019760FD}"/>
              </a:ext>
            </a:extLst>
          </p:cNvPr>
          <p:cNvSpPr/>
          <p:nvPr/>
        </p:nvSpPr>
        <p:spPr>
          <a:xfrm>
            <a:off x="433527" y="2738919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2AC01E5-FD06-49C0-D178-F7A49D16DF9C}"/>
              </a:ext>
            </a:extLst>
          </p:cNvPr>
          <p:cNvSpPr/>
          <p:nvPr/>
        </p:nvSpPr>
        <p:spPr>
          <a:xfrm>
            <a:off x="7625771" y="3782629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63BF91-522D-A4C8-E172-FFD9369A81F9}"/>
              </a:ext>
            </a:extLst>
          </p:cNvPr>
          <p:cNvSpPr/>
          <p:nvPr/>
        </p:nvSpPr>
        <p:spPr>
          <a:xfrm>
            <a:off x="8950035" y="-1"/>
            <a:ext cx="3241965" cy="6857999"/>
          </a:xfrm>
          <a:prstGeom prst="rect">
            <a:avLst/>
          </a:prstGeom>
          <a:solidFill>
            <a:schemeClr val="bg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F876515-6E62-EC0A-FE81-63AFDEA1D51E}"/>
              </a:ext>
            </a:extLst>
          </p:cNvPr>
          <p:cNvSpPr/>
          <p:nvPr/>
        </p:nvSpPr>
        <p:spPr>
          <a:xfrm>
            <a:off x="9048169" y="70975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446728A-6783-7E03-D453-5FE7A0220C1C}"/>
              </a:ext>
            </a:extLst>
          </p:cNvPr>
          <p:cNvSpPr/>
          <p:nvPr/>
        </p:nvSpPr>
        <p:spPr>
          <a:xfrm>
            <a:off x="9321857" y="0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비밀번호 정보 입력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1CF5EB6-0D99-6B76-DB9F-0C14B9C4F841}"/>
              </a:ext>
            </a:extLst>
          </p:cNvPr>
          <p:cNvSpPr/>
          <p:nvPr/>
        </p:nvSpPr>
        <p:spPr>
          <a:xfrm>
            <a:off x="9048169" y="486613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B20DEC-8686-5597-A832-D88709754C72}"/>
              </a:ext>
            </a:extLst>
          </p:cNvPr>
          <p:cNvSpPr/>
          <p:nvPr/>
        </p:nvSpPr>
        <p:spPr>
          <a:xfrm>
            <a:off x="9321857" y="415638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변경하기 버튼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* </a:t>
            </a:r>
            <a:r>
              <a:rPr lang="ko-KR" altLang="en-US" sz="1100" dirty="0">
                <a:solidFill>
                  <a:schemeClr val="tx1"/>
                </a:solidFill>
              </a:rPr>
              <a:t>클릭하여 비밀번호 변경</a:t>
            </a:r>
          </a:p>
        </p:txBody>
      </p:sp>
    </p:spTree>
    <p:extLst>
      <p:ext uri="{BB962C8B-B14F-4D97-AF65-F5344CB8AC3E}">
        <p14:creationId xmlns:p14="http://schemas.microsoft.com/office/powerpoint/2010/main" val="1920214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98187-EAAA-DF1D-6D41-CFA7B3E53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7F95EAC-0DF3-B7EE-0397-53017A33B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87"/>
          <a:stretch>
            <a:fillRect/>
          </a:stretch>
        </p:blipFill>
        <p:spPr>
          <a:xfrm>
            <a:off x="1535602" y="623457"/>
            <a:ext cx="5878830" cy="604901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58AB4083-66AC-18D0-2BE1-B650500215D7}"/>
              </a:ext>
            </a:extLst>
          </p:cNvPr>
          <p:cNvSpPr/>
          <p:nvPr/>
        </p:nvSpPr>
        <p:spPr>
          <a:xfrm>
            <a:off x="0" y="-1"/>
            <a:ext cx="8950035" cy="6858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B96EA0F-41FD-02DC-75FF-4A703DFE6C08}"/>
              </a:ext>
            </a:extLst>
          </p:cNvPr>
          <p:cNvSpPr/>
          <p:nvPr/>
        </p:nvSpPr>
        <p:spPr>
          <a:xfrm>
            <a:off x="5822312" y="902251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0A74084-0359-FDC5-9E93-81DAF86C6664}"/>
              </a:ext>
            </a:extLst>
          </p:cNvPr>
          <p:cNvSpPr/>
          <p:nvPr/>
        </p:nvSpPr>
        <p:spPr>
          <a:xfrm>
            <a:off x="1631369" y="1246914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DFC521D9-6DF3-308C-AC6D-DA3F62D30ADC}"/>
              </a:ext>
            </a:extLst>
          </p:cNvPr>
          <p:cNvSpPr/>
          <p:nvPr/>
        </p:nvSpPr>
        <p:spPr>
          <a:xfrm>
            <a:off x="6096000" y="2434120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D1A461-B9F3-410E-1D32-58F5809FE75B}"/>
              </a:ext>
            </a:extLst>
          </p:cNvPr>
          <p:cNvSpPr/>
          <p:nvPr/>
        </p:nvSpPr>
        <p:spPr>
          <a:xfrm>
            <a:off x="8950035" y="-1"/>
            <a:ext cx="3241965" cy="6857999"/>
          </a:xfrm>
          <a:prstGeom prst="rect">
            <a:avLst/>
          </a:prstGeom>
          <a:solidFill>
            <a:schemeClr val="bg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8C0ECE3-2EA1-FCF6-183B-BD84E867781D}"/>
              </a:ext>
            </a:extLst>
          </p:cNvPr>
          <p:cNvSpPr/>
          <p:nvPr/>
        </p:nvSpPr>
        <p:spPr>
          <a:xfrm>
            <a:off x="9048169" y="70975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A49CF0-39A2-3077-C095-247A7A7149DA}"/>
              </a:ext>
            </a:extLst>
          </p:cNvPr>
          <p:cNvSpPr/>
          <p:nvPr/>
        </p:nvSpPr>
        <p:spPr>
          <a:xfrm>
            <a:off x="9321857" y="0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미결제 금액</a:t>
            </a:r>
            <a:r>
              <a:rPr lang="en-US" altLang="ko-KR" sz="1100" dirty="0">
                <a:solidFill>
                  <a:schemeClr val="tx1"/>
                </a:solidFill>
              </a:rPr>
              <a:t>:</a:t>
            </a:r>
            <a:r>
              <a:rPr lang="ko-KR" altLang="en-US" sz="1100" dirty="0">
                <a:solidFill>
                  <a:schemeClr val="tx1"/>
                </a:solidFill>
              </a:rPr>
              <a:t> 미결제된 주문 금액 합계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총액</a:t>
            </a:r>
            <a:r>
              <a:rPr lang="en-US" altLang="ko-KR" sz="1100" dirty="0">
                <a:solidFill>
                  <a:schemeClr val="tx1"/>
                </a:solidFill>
              </a:rPr>
              <a:t>: </a:t>
            </a:r>
            <a:r>
              <a:rPr lang="ko-KR" altLang="en-US" sz="1100" dirty="0">
                <a:solidFill>
                  <a:schemeClr val="tx1"/>
                </a:solidFill>
              </a:rPr>
              <a:t>조회 중인 주문 금액 합계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850F5F9-628C-E851-8675-DCE3B47B502A}"/>
              </a:ext>
            </a:extLst>
          </p:cNvPr>
          <p:cNvSpPr/>
          <p:nvPr/>
        </p:nvSpPr>
        <p:spPr>
          <a:xfrm>
            <a:off x="9048169" y="486613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9F9BC6-9D79-D7C2-0A4B-D386042AA0AB}"/>
              </a:ext>
            </a:extLst>
          </p:cNvPr>
          <p:cNvSpPr/>
          <p:nvPr/>
        </p:nvSpPr>
        <p:spPr>
          <a:xfrm>
            <a:off x="9321857" y="415638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검색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주문일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주문상태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주문자</a:t>
            </a:r>
            <a:r>
              <a:rPr lang="en-US" altLang="ko-KR" sz="1100" dirty="0">
                <a:solidFill>
                  <a:schemeClr val="tx1"/>
                </a:solidFill>
              </a:rPr>
              <a:t> / </a:t>
            </a:r>
            <a:r>
              <a:rPr lang="ko-KR" altLang="en-US" sz="1100" dirty="0">
                <a:solidFill>
                  <a:schemeClr val="tx1"/>
                </a:solidFill>
              </a:rPr>
              <a:t>상품명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A65ED33-FD05-8260-0D97-9CDB3271926E}"/>
              </a:ext>
            </a:extLst>
          </p:cNvPr>
          <p:cNvSpPr/>
          <p:nvPr/>
        </p:nvSpPr>
        <p:spPr>
          <a:xfrm>
            <a:off x="9048169" y="902251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A671AC-B858-5FE7-EBE3-24862CAE5E98}"/>
              </a:ext>
            </a:extLst>
          </p:cNvPr>
          <p:cNvSpPr/>
          <p:nvPr/>
        </p:nvSpPr>
        <p:spPr>
          <a:xfrm>
            <a:off x="9321857" y="831276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주문상태 변경 버튼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* </a:t>
            </a:r>
            <a:r>
              <a:rPr lang="ko-KR" altLang="en-US" sz="1100" dirty="0">
                <a:solidFill>
                  <a:schemeClr val="tx1"/>
                </a:solidFill>
              </a:rPr>
              <a:t>현재 주문 상태에 따라 적절한 버튼 제공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F495A5-C90C-44CF-C878-A1A920730D18}"/>
              </a:ext>
            </a:extLst>
          </p:cNvPr>
          <p:cNvSpPr/>
          <p:nvPr/>
        </p:nvSpPr>
        <p:spPr>
          <a:xfrm>
            <a:off x="237835" y="143165"/>
            <a:ext cx="6855691" cy="42025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관리자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주문관리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467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8013E-AA47-BA2F-F01A-89B192046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번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DAE6EE6-5D51-EA0A-BDF9-4F70CAEECA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0000"/>
          <a:stretch>
            <a:fillRect/>
          </a:stretch>
        </p:blipFill>
        <p:spPr>
          <a:xfrm>
            <a:off x="826103" y="956645"/>
            <a:ext cx="7162445" cy="550812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0A628DE-16DD-1980-25E2-D12F43332CFF}"/>
              </a:ext>
            </a:extLst>
          </p:cNvPr>
          <p:cNvSpPr/>
          <p:nvPr/>
        </p:nvSpPr>
        <p:spPr>
          <a:xfrm>
            <a:off x="0" y="-1"/>
            <a:ext cx="8950035" cy="6858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35AB7EB-3EBE-B42C-8E62-A7972F2984AE}"/>
              </a:ext>
            </a:extLst>
          </p:cNvPr>
          <p:cNvSpPr/>
          <p:nvPr/>
        </p:nvSpPr>
        <p:spPr>
          <a:xfrm>
            <a:off x="6847546" y="1401692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AB81ECD-C7E2-9ABF-2289-4FF48F0142F1}"/>
              </a:ext>
            </a:extLst>
          </p:cNvPr>
          <p:cNvSpPr/>
          <p:nvPr/>
        </p:nvSpPr>
        <p:spPr>
          <a:xfrm>
            <a:off x="938641" y="1778337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0CB81534-EBAE-61A8-E459-37484577D135}"/>
              </a:ext>
            </a:extLst>
          </p:cNvPr>
          <p:cNvSpPr/>
          <p:nvPr/>
        </p:nvSpPr>
        <p:spPr>
          <a:xfrm>
            <a:off x="6956682" y="2632026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4FACE93-6170-3510-9EA5-2CCB85EB6FEF}"/>
              </a:ext>
            </a:extLst>
          </p:cNvPr>
          <p:cNvSpPr/>
          <p:nvPr/>
        </p:nvSpPr>
        <p:spPr>
          <a:xfrm>
            <a:off x="8950035" y="-1"/>
            <a:ext cx="3241965" cy="6857999"/>
          </a:xfrm>
          <a:prstGeom prst="rect">
            <a:avLst/>
          </a:prstGeom>
          <a:solidFill>
            <a:schemeClr val="bg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1F8FD25-CAE4-D4AA-1DC8-AD2A9CFE056D}"/>
              </a:ext>
            </a:extLst>
          </p:cNvPr>
          <p:cNvSpPr/>
          <p:nvPr/>
        </p:nvSpPr>
        <p:spPr>
          <a:xfrm>
            <a:off x="9048169" y="70975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B9824F-CBCE-C41F-11DF-9DC3390F3251}"/>
              </a:ext>
            </a:extLst>
          </p:cNvPr>
          <p:cNvSpPr/>
          <p:nvPr/>
        </p:nvSpPr>
        <p:spPr>
          <a:xfrm>
            <a:off x="9321857" y="0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사용자 생성 버튼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* </a:t>
            </a:r>
            <a:r>
              <a:rPr lang="ko-KR" altLang="en-US" sz="1100" dirty="0">
                <a:solidFill>
                  <a:schemeClr val="tx1"/>
                </a:solidFill>
              </a:rPr>
              <a:t>클릭하여 신규 사용자 생성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70BEC41-CD8D-31AF-7A70-25223CF7D47A}"/>
              </a:ext>
            </a:extLst>
          </p:cNvPr>
          <p:cNvSpPr/>
          <p:nvPr/>
        </p:nvSpPr>
        <p:spPr>
          <a:xfrm>
            <a:off x="9048169" y="486613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400160-AB03-0600-E249-55963BB0BBCA}"/>
              </a:ext>
            </a:extLst>
          </p:cNvPr>
          <p:cNvSpPr/>
          <p:nvPr/>
        </p:nvSpPr>
        <p:spPr>
          <a:xfrm>
            <a:off x="9321857" y="415638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검색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아이디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이름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2437D3D-FE29-510A-890E-819B71D9F3E8}"/>
              </a:ext>
            </a:extLst>
          </p:cNvPr>
          <p:cNvSpPr/>
          <p:nvPr/>
        </p:nvSpPr>
        <p:spPr>
          <a:xfrm>
            <a:off x="9048169" y="902251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46E133B-D94F-0A2B-BC08-31E47CCAEA54}"/>
              </a:ext>
            </a:extLst>
          </p:cNvPr>
          <p:cNvSpPr/>
          <p:nvPr/>
        </p:nvSpPr>
        <p:spPr>
          <a:xfrm>
            <a:off x="9321857" y="831276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수정 버튼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* </a:t>
            </a:r>
            <a:r>
              <a:rPr lang="ko-KR" altLang="en-US" sz="1100" dirty="0">
                <a:solidFill>
                  <a:schemeClr val="tx1"/>
                </a:solidFill>
              </a:rPr>
              <a:t>클릭하여 사용자 정보 수정 모드로 변경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4D73321-679E-68A5-2F32-B5F38D9797B3}"/>
              </a:ext>
            </a:extLst>
          </p:cNvPr>
          <p:cNvSpPr/>
          <p:nvPr/>
        </p:nvSpPr>
        <p:spPr>
          <a:xfrm>
            <a:off x="237835" y="143165"/>
            <a:ext cx="6855691" cy="42025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관리자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사용자관리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221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93EA7-1C8A-30B3-A1D4-E00A1216E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163CF33-D9C3-3983-641C-933AF193E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94"/>
          <a:stretch>
            <a:fillRect/>
          </a:stretch>
        </p:blipFill>
        <p:spPr>
          <a:xfrm>
            <a:off x="239176" y="1414067"/>
            <a:ext cx="8471682" cy="402986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4C273BD-4447-0B60-B3E6-9F5A4F15323E}"/>
              </a:ext>
            </a:extLst>
          </p:cNvPr>
          <p:cNvSpPr/>
          <p:nvPr/>
        </p:nvSpPr>
        <p:spPr>
          <a:xfrm>
            <a:off x="0" y="-1"/>
            <a:ext cx="8950035" cy="6858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73C87E7-831D-4572-2B0E-139085904FB0}"/>
              </a:ext>
            </a:extLst>
          </p:cNvPr>
          <p:cNvSpPr/>
          <p:nvPr/>
        </p:nvSpPr>
        <p:spPr>
          <a:xfrm>
            <a:off x="504531" y="2367575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6475F-3BE3-E6A0-FD28-ABB7E5D9AD30}"/>
              </a:ext>
            </a:extLst>
          </p:cNvPr>
          <p:cNvSpPr/>
          <p:nvPr/>
        </p:nvSpPr>
        <p:spPr>
          <a:xfrm>
            <a:off x="8950035" y="-1"/>
            <a:ext cx="3241965" cy="6857999"/>
          </a:xfrm>
          <a:prstGeom prst="rect">
            <a:avLst/>
          </a:prstGeom>
          <a:solidFill>
            <a:schemeClr val="bg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89978D1-A869-D46E-5ADB-5B2701E50245}"/>
              </a:ext>
            </a:extLst>
          </p:cNvPr>
          <p:cNvSpPr/>
          <p:nvPr/>
        </p:nvSpPr>
        <p:spPr>
          <a:xfrm>
            <a:off x="9048169" y="70975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D6AECC-F6ED-6045-C7A4-785E45692C0A}"/>
              </a:ext>
            </a:extLst>
          </p:cNvPr>
          <p:cNvSpPr/>
          <p:nvPr/>
        </p:nvSpPr>
        <p:spPr>
          <a:xfrm>
            <a:off x="9321857" y="0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검색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일시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구분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아이디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아이피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AC0C504-66C0-4B45-5DF8-436470CC813F}"/>
              </a:ext>
            </a:extLst>
          </p:cNvPr>
          <p:cNvSpPr/>
          <p:nvPr/>
        </p:nvSpPr>
        <p:spPr>
          <a:xfrm>
            <a:off x="9048169" y="486613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1B2465-80EF-1058-603D-42500BEE1D9A}"/>
              </a:ext>
            </a:extLst>
          </p:cNvPr>
          <p:cNvSpPr/>
          <p:nvPr/>
        </p:nvSpPr>
        <p:spPr>
          <a:xfrm>
            <a:off x="9321857" y="415638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로그인 정보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일시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아이디 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아이피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구분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1AA572-E679-7D51-D844-551D034B5A5C}"/>
              </a:ext>
            </a:extLst>
          </p:cNvPr>
          <p:cNvSpPr/>
          <p:nvPr/>
        </p:nvSpPr>
        <p:spPr>
          <a:xfrm>
            <a:off x="237835" y="143165"/>
            <a:ext cx="6855691" cy="42025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관리자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ko-KR" altLang="en-US" sz="2400" dirty="0" err="1">
                <a:solidFill>
                  <a:schemeClr val="bg1">
                    <a:lumMod val="50000"/>
                  </a:schemeClr>
                </a:solidFill>
              </a:rPr>
              <a:t>로그인로그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EF67F56-EAC4-4DCD-F22B-2C64B538BD88}"/>
              </a:ext>
            </a:extLst>
          </p:cNvPr>
          <p:cNvSpPr/>
          <p:nvPr/>
        </p:nvSpPr>
        <p:spPr>
          <a:xfrm>
            <a:off x="504531" y="2937767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5731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0B4DF-50D4-95B0-9DBB-FCEC84815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B309812D-1AAB-4E6E-A7DD-73C8D8E6E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>
            <a:fillRect/>
          </a:stretch>
        </p:blipFill>
        <p:spPr>
          <a:xfrm>
            <a:off x="478294" y="609598"/>
            <a:ext cx="7993446" cy="612514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613412-4A3B-9C2C-3DB6-6F56324492F8}"/>
              </a:ext>
            </a:extLst>
          </p:cNvPr>
          <p:cNvSpPr/>
          <p:nvPr/>
        </p:nvSpPr>
        <p:spPr>
          <a:xfrm>
            <a:off x="0" y="-1"/>
            <a:ext cx="8950035" cy="6858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49B1EDC-08AB-4EF5-9187-1A823F6568ED}"/>
              </a:ext>
            </a:extLst>
          </p:cNvPr>
          <p:cNvSpPr/>
          <p:nvPr/>
        </p:nvSpPr>
        <p:spPr>
          <a:xfrm>
            <a:off x="633841" y="1527064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293438C-8420-B6BF-5DD4-40512BB9CC70}"/>
              </a:ext>
            </a:extLst>
          </p:cNvPr>
          <p:cNvSpPr/>
          <p:nvPr/>
        </p:nvSpPr>
        <p:spPr>
          <a:xfrm>
            <a:off x="633841" y="2036954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6EC0F4B5-94D4-F44A-4494-08ADDBF0F762}"/>
              </a:ext>
            </a:extLst>
          </p:cNvPr>
          <p:cNvSpPr/>
          <p:nvPr/>
        </p:nvSpPr>
        <p:spPr>
          <a:xfrm>
            <a:off x="7611249" y="3155310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8FB0D99-665D-27F2-9EA0-ED70D3F86614}"/>
              </a:ext>
            </a:extLst>
          </p:cNvPr>
          <p:cNvSpPr/>
          <p:nvPr/>
        </p:nvSpPr>
        <p:spPr>
          <a:xfrm>
            <a:off x="8950035" y="-1"/>
            <a:ext cx="3241965" cy="6857999"/>
          </a:xfrm>
          <a:prstGeom prst="rect">
            <a:avLst/>
          </a:prstGeom>
          <a:solidFill>
            <a:schemeClr val="bg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43EBCB8-A7D2-B964-BB02-A53B289EF389}"/>
              </a:ext>
            </a:extLst>
          </p:cNvPr>
          <p:cNvSpPr/>
          <p:nvPr/>
        </p:nvSpPr>
        <p:spPr>
          <a:xfrm>
            <a:off x="9048169" y="70975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E27D78B-B5E5-AE65-4111-A5FA8A6016AA}"/>
              </a:ext>
            </a:extLst>
          </p:cNvPr>
          <p:cNvSpPr/>
          <p:nvPr/>
        </p:nvSpPr>
        <p:spPr>
          <a:xfrm>
            <a:off x="9321857" y="0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검색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일시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요청타입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 err="1">
                <a:solidFill>
                  <a:schemeClr val="tx1"/>
                </a:solidFill>
              </a:rPr>
              <a:t>요청자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/ IP / URL)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0EE5789-74B6-2934-0CDB-F6313A0A26F7}"/>
              </a:ext>
            </a:extLst>
          </p:cNvPr>
          <p:cNvSpPr/>
          <p:nvPr/>
        </p:nvSpPr>
        <p:spPr>
          <a:xfrm>
            <a:off x="9048169" y="486613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72D0EEB-3ABB-A386-1E15-7CB53BC5E3D2}"/>
              </a:ext>
            </a:extLst>
          </p:cNvPr>
          <p:cNvSpPr/>
          <p:nvPr/>
        </p:nvSpPr>
        <p:spPr>
          <a:xfrm>
            <a:off x="9321857" y="415638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로그 정보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일시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 err="1">
                <a:solidFill>
                  <a:schemeClr val="tx1"/>
                </a:solidFill>
              </a:rPr>
              <a:t>요청자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/ IP / URL / </a:t>
            </a:r>
            <a:r>
              <a:rPr lang="ko-KR" altLang="en-US" sz="1100" dirty="0">
                <a:solidFill>
                  <a:schemeClr val="tx1"/>
                </a:solidFill>
              </a:rPr>
              <a:t>파라미터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0FBCA21-4D72-0649-592B-6EEE98CC0E3C}"/>
              </a:ext>
            </a:extLst>
          </p:cNvPr>
          <p:cNvSpPr/>
          <p:nvPr/>
        </p:nvSpPr>
        <p:spPr>
          <a:xfrm>
            <a:off x="9048169" y="902251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41F4633-91C8-39B2-0539-E4DB7F39E1C6}"/>
              </a:ext>
            </a:extLst>
          </p:cNvPr>
          <p:cNvSpPr/>
          <p:nvPr/>
        </p:nvSpPr>
        <p:spPr>
          <a:xfrm>
            <a:off x="9321857" y="831276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상세 버튼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* </a:t>
            </a:r>
            <a:r>
              <a:rPr lang="ko-KR" altLang="en-US" sz="1100" dirty="0">
                <a:solidFill>
                  <a:schemeClr val="tx1"/>
                </a:solidFill>
              </a:rPr>
              <a:t>클릭하여 파라미터 상세 정보 조회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787C32-D246-7609-1681-8F48388D1020}"/>
              </a:ext>
            </a:extLst>
          </p:cNvPr>
          <p:cNvSpPr/>
          <p:nvPr/>
        </p:nvSpPr>
        <p:spPr>
          <a:xfrm>
            <a:off x="237835" y="143165"/>
            <a:ext cx="6855691" cy="42025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관리자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요청로그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473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3AB3B-760D-8C4E-FE57-5237A4345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74B985B-E930-3240-39CD-6E3A5B026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30"/>
          <a:stretch>
            <a:fillRect/>
          </a:stretch>
        </p:blipFill>
        <p:spPr>
          <a:xfrm>
            <a:off x="868525" y="640230"/>
            <a:ext cx="7212986" cy="608384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8BDE4F0-183C-D317-AD50-B77E26CB567A}"/>
              </a:ext>
            </a:extLst>
          </p:cNvPr>
          <p:cNvSpPr/>
          <p:nvPr/>
        </p:nvSpPr>
        <p:spPr>
          <a:xfrm>
            <a:off x="0" y="-1"/>
            <a:ext cx="8950035" cy="6858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D0F3768-35E2-EC68-9084-FF19ACFFEDC5}"/>
              </a:ext>
            </a:extLst>
          </p:cNvPr>
          <p:cNvSpPr/>
          <p:nvPr/>
        </p:nvSpPr>
        <p:spPr>
          <a:xfrm>
            <a:off x="1016242" y="1489629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B221D6D-7BF4-E68F-F1BC-0775284C9E73}"/>
              </a:ext>
            </a:extLst>
          </p:cNvPr>
          <p:cNvSpPr/>
          <p:nvPr/>
        </p:nvSpPr>
        <p:spPr>
          <a:xfrm>
            <a:off x="1016242" y="1907646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09F3A34C-519E-805E-D40B-02A241F7DE9C}"/>
              </a:ext>
            </a:extLst>
          </p:cNvPr>
          <p:cNvSpPr/>
          <p:nvPr/>
        </p:nvSpPr>
        <p:spPr>
          <a:xfrm>
            <a:off x="3885042" y="1907646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753B5F-8208-D07D-ED65-2EE61706BEB9}"/>
              </a:ext>
            </a:extLst>
          </p:cNvPr>
          <p:cNvSpPr/>
          <p:nvPr/>
        </p:nvSpPr>
        <p:spPr>
          <a:xfrm>
            <a:off x="8950035" y="-1"/>
            <a:ext cx="3241965" cy="6857999"/>
          </a:xfrm>
          <a:prstGeom prst="rect">
            <a:avLst/>
          </a:prstGeom>
          <a:solidFill>
            <a:schemeClr val="bg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DEA7BE1-173C-B8ED-5D0B-331AAA2A8AAA}"/>
              </a:ext>
            </a:extLst>
          </p:cNvPr>
          <p:cNvSpPr/>
          <p:nvPr/>
        </p:nvSpPr>
        <p:spPr>
          <a:xfrm>
            <a:off x="9048169" y="70975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194564-BB49-301E-BEA3-4F4F09C6B953}"/>
              </a:ext>
            </a:extLst>
          </p:cNvPr>
          <p:cNvSpPr/>
          <p:nvPr/>
        </p:nvSpPr>
        <p:spPr>
          <a:xfrm>
            <a:off x="9321857" y="0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검색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일시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 err="1">
                <a:solidFill>
                  <a:schemeClr val="tx1"/>
                </a:solidFill>
              </a:rPr>
              <a:t>요청자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제목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B7ED759-3290-7176-5F85-0A00B05360C2}"/>
              </a:ext>
            </a:extLst>
          </p:cNvPr>
          <p:cNvSpPr/>
          <p:nvPr/>
        </p:nvSpPr>
        <p:spPr>
          <a:xfrm>
            <a:off x="9048169" y="486613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50B4C3A-1EF8-DA12-108C-237760B16D49}"/>
              </a:ext>
            </a:extLst>
          </p:cNvPr>
          <p:cNvSpPr/>
          <p:nvPr/>
        </p:nvSpPr>
        <p:spPr>
          <a:xfrm>
            <a:off x="9321857" y="415638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로그 정보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일시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 err="1">
                <a:solidFill>
                  <a:schemeClr val="tx1"/>
                </a:solidFill>
              </a:rPr>
              <a:t>요청자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제목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* </a:t>
            </a:r>
            <a:r>
              <a:rPr lang="ko-KR" altLang="en-US" sz="1100" dirty="0">
                <a:solidFill>
                  <a:schemeClr val="tx1"/>
                </a:solidFill>
              </a:rPr>
              <a:t>클릭하여 로그 상세정보 조회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8371B37-E419-87CB-4D10-0984A4381445}"/>
              </a:ext>
            </a:extLst>
          </p:cNvPr>
          <p:cNvSpPr/>
          <p:nvPr/>
        </p:nvSpPr>
        <p:spPr>
          <a:xfrm>
            <a:off x="9048169" y="902251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1E918A-9C42-4588-92D3-C7FF813EF1F2}"/>
              </a:ext>
            </a:extLst>
          </p:cNvPr>
          <p:cNvSpPr/>
          <p:nvPr/>
        </p:nvSpPr>
        <p:spPr>
          <a:xfrm>
            <a:off x="9321857" y="831276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로그 상세정보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8FC4830-F517-6233-07F7-43B7D5468232}"/>
              </a:ext>
            </a:extLst>
          </p:cNvPr>
          <p:cNvSpPr/>
          <p:nvPr/>
        </p:nvSpPr>
        <p:spPr>
          <a:xfrm>
            <a:off x="237835" y="143165"/>
            <a:ext cx="6855691" cy="42025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관리자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– AI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로그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3782E13-62FD-94AE-3BA7-3E0365CE41C1}"/>
              </a:ext>
            </a:extLst>
          </p:cNvPr>
          <p:cNvSpPr/>
          <p:nvPr/>
        </p:nvSpPr>
        <p:spPr>
          <a:xfrm>
            <a:off x="7075054" y="2007546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AD1F6F4-FA4E-D1BD-90FF-4AE09B79FFBB}"/>
              </a:ext>
            </a:extLst>
          </p:cNvPr>
          <p:cNvSpPr/>
          <p:nvPr/>
        </p:nvSpPr>
        <p:spPr>
          <a:xfrm>
            <a:off x="9048169" y="1317889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0247E3-7190-8F7E-35F0-5624D21D409C}"/>
              </a:ext>
            </a:extLst>
          </p:cNvPr>
          <p:cNvSpPr/>
          <p:nvPr/>
        </p:nvSpPr>
        <p:spPr>
          <a:xfrm>
            <a:off x="9321857" y="1246914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err="1">
                <a:solidFill>
                  <a:schemeClr val="tx1"/>
                </a:solidFill>
              </a:rPr>
              <a:t>새로고침</a:t>
            </a:r>
            <a:r>
              <a:rPr lang="ko-KR" altLang="en-US" sz="1100" dirty="0">
                <a:solidFill>
                  <a:schemeClr val="tx1"/>
                </a:solidFill>
              </a:rPr>
              <a:t> 버튼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* </a:t>
            </a:r>
            <a:r>
              <a:rPr lang="ko-KR" altLang="en-US" sz="1100" dirty="0">
                <a:solidFill>
                  <a:schemeClr val="tx1"/>
                </a:solidFill>
              </a:rPr>
              <a:t>클릭하여 로그 상세정보 </a:t>
            </a:r>
            <a:r>
              <a:rPr lang="ko-KR" altLang="en-US" sz="1100" dirty="0" err="1">
                <a:solidFill>
                  <a:schemeClr val="tx1"/>
                </a:solidFill>
              </a:rPr>
              <a:t>재조회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812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F48C8-B140-21AD-16B5-BB1225C7C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299857-8F49-4FDF-232B-A233901A8E97}"/>
              </a:ext>
            </a:extLst>
          </p:cNvPr>
          <p:cNvSpPr/>
          <p:nvPr/>
        </p:nvSpPr>
        <p:spPr>
          <a:xfrm>
            <a:off x="237836" y="143165"/>
            <a:ext cx="4262582" cy="42025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구매 프로세스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6495E6C-913F-BBC0-0A7B-422941E7A6F6}"/>
              </a:ext>
            </a:extLst>
          </p:cNvPr>
          <p:cNvSpPr/>
          <p:nvPr/>
        </p:nvSpPr>
        <p:spPr>
          <a:xfrm>
            <a:off x="10123055" y="991759"/>
            <a:ext cx="1884219" cy="73890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주문내역</a:t>
            </a:r>
          </a:p>
        </p:txBody>
      </p:sp>
      <p:sp>
        <p:nvSpPr>
          <p:cNvPr id="7" name="설명선: 위쪽 화살표 6">
            <a:extLst>
              <a:ext uri="{FF2B5EF4-FFF2-40B4-BE49-F238E27FC236}">
                <a16:creationId xmlns:a16="http://schemas.microsoft.com/office/drawing/2014/main" id="{8E8AF86D-0FA2-5CB7-5B32-640C491D62F6}"/>
              </a:ext>
            </a:extLst>
          </p:cNvPr>
          <p:cNvSpPr/>
          <p:nvPr/>
        </p:nvSpPr>
        <p:spPr>
          <a:xfrm>
            <a:off x="8340439" y="1560949"/>
            <a:ext cx="3020291" cy="1108363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4997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물품구입 </a:t>
            </a:r>
            <a:r>
              <a:rPr lang="en-US" altLang="ko-KR" dirty="0">
                <a:solidFill>
                  <a:schemeClr val="tx1"/>
                </a:solidFill>
              </a:rPr>
              <a:t>-&gt; </a:t>
            </a:r>
            <a:r>
              <a:rPr lang="ko-KR" altLang="en-US" dirty="0">
                <a:solidFill>
                  <a:schemeClr val="tx1"/>
                </a:solidFill>
              </a:rPr>
              <a:t>배송 </a:t>
            </a:r>
            <a:r>
              <a:rPr lang="en-US" altLang="ko-KR" dirty="0">
                <a:solidFill>
                  <a:schemeClr val="tx1"/>
                </a:solidFill>
              </a:rPr>
              <a:t>-&gt; </a:t>
            </a:r>
            <a:r>
              <a:rPr lang="ko-KR" altLang="en-US" dirty="0">
                <a:solidFill>
                  <a:schemeClr val="tx1"/>
                </a:solidFill>
              </a:rPr>
              <a:t>입금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D9EDB02-E5DA-D556-012A-F8ED3D3F8238}"/>
              </a:ext>
            </a:extLst>
          </p:cNvPr>
          <p:cNvSpPr/>
          <p:nvPr/>
        </p:nvSpPr>
        <p:spPr>
          <a:xfrm>
            <a:off x="226293" y="991759"/>
            <a:ext cx="1884219" cy="73890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상품 목록 조회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market/item/list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3D05DC5-7C4E-52AA-45F7-E0BF05F66821}"/>
              </a:ext>
            </a:extLst>
          </p:cNvPr>
          <p:cNvSpPr/>
          <p:nvPr/>
        </p:nvSpPr>
        <p:spPr>
          <a:xfrm>
            <a:off x="2698560" y="991759"/>
            <a:ext cx="1884219" cy="73890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상품 상세 조회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market/item/detail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043FE53-41AC-E7FD-8D2D-638440F8B534}"/>
              </a:ext>
            </a:extLst>
          </p:cNvPr>
          <p:cNvSpPr/>
          <p:nvPr/>
        </p:nvSpPr>
        <p:spPr>
          <a:xfrm>
            <a:off x="5170827" y="991759"/>
            <a:ext cx="1884219" cy="73890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장바구니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market/basket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7334A30-C154-3404-A7EC-4F5AF0DB0BED}"/>
              </a:ext>
            </a:extLst>
          </p:cNvPr>
          <p:cNvSpPr/>
          <p:nvPr/>
        </p:nvSpPr>
        <p:spPr>
          <a:xfrm>
            <a:off x="7643093" y="991759"/>
            <a:ext cx="1884219" cy="73890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구매요청</a:t>
            </a:r>
            <a:r>
              <a:rPr lang="en-US" altLang="ko-KR" dirty="0">
                <a:solidFill>
                  <a:schemeClr val="tx1"/>
                </a:solidFill>
              </a:rPr>
              <a:t>(.do)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846CEAF-1AFB-4F6E-D52E-56320F2E6686}"/>
              </a:ext>
            </a:extLst>
          </p:cNvPr>
          <p:cNvSpPr/>
          <p:nvPr/>
        </p:nvSpPr>
        <p:spPr>
          <a:xfrm>
            <a:off x="5170827" y="1930404"/>
            <a:ext cx="1884219" cy="73890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장바구니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market/basket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7AF16D0-77DC-1E68-8938-624CE76E5EF1}"/>
              </a:ext>
            </a:extLst>
          </p:cNvPr>
          <p:cNvCxnSpPr>
            <a:cxnSpLocks/>
          </p:cNvCxnSpPr>
          <p:nvPr/>
        </p:nvCxnSpPr>
        <p:spPr>
          <a:xfrm>
            <a:off x="4582778" y="1361213"/>
            <a:ext cx="588048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CD5FC57-9D90-D20E-665C-65F49C33CC2D}"/>
              </a:ext>
            </a:extLst>
          </p:cNvPr>
          <p:cNvCxnSpPr>
            <a:cxnSpLocks/>
          </p:cNvCxnSpPr>
          <p:nvPr/>
        </p:nvCxnSpPr>
        <p:spPr>
          <a:xfrm>
            <a:off x="7055045" y="1361213"/>
            <a:ext cx="588048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FD1CE6B-B65A-E087-6CED-CC3C64963EDE}"/>
              </a:ext>
            </a:extLst>
          </p:cNvPr>
          <p:cNvCxnSpPr>
            <a:cxnSpLocks/>
          </p:cNvCxnSpPr>
          <p:nvPr/>
        </p:nvCxnSpPr>
        <p:spPr>
          <a:xfrm>
            <a:off x="2110512" y="1361213"/>
            <a:ext cx="588048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9F998BCF-7236-A5D2-148B-E65951879FD4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2110512" y="1361214"/>
            <a:ext cx="3060315" cy="938645"/>
          </a:xfrm>
          <a:prstGeom prst="bentConnector3">
            <a:avLst>
              <a:gd name="adj1" fmla="val 9557"/>
            </a:avLst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AEB3B4DC-E256-00B2-8745-30ACAB15A00A}"/>
              </a:ext>
            </a:extLst>
          </p:cNvPr>
          <p:cNvCxnSpPr>
            <a:cxnSpLocks/>
            <a:stCxn id="16" idx="3"/>
            <a:endCxn id="13" idx="1"/>
          </p:cNvCxnSpPr>
          <p:nvPr/>
        </p:nvCxnSpPr>
        <p:spPr>
          <a:xfrm flipV="1">
            <a:off x="7055046" y="1361214"/>
            <a:ext cx="588047" cy="938645"/>
          </a:xfrm>
          <a:prstGeom prst="bentConnector3">
            <a:avLst>
              <a:gd name="adj1" fmla="val 50000"/>
            </a:avLst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47F353B-8AE8-EC94-C5B7-36B8EE848250}"/>
              </a:ext>
            </a:extLst>
          </p:cNvPr>
          <p:cNvCxnSpPr>
            <a:cxnSpLocks/>
          </p:cNvCxnSpPr>
          <p:nvPr/>
        </p:nvCxnSpPr>
        <p:spPr>
          <a:xfrm>
            <a:off x="9527312" y="1361213"/>
            <a:ext cx="588048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E98A9AC0-275F-7836-2654-F171ACD02FEE}"/>
              </a:ext>
            </a:extLst>
          </p:cNvPr>
          <p:cNvCxnSpPr>
            <a:cxnSpLocks/>
          </p:cNvCxnSpPr>
          <p:nvPr/>
        </p:nvCxnSpPr>
        <p:spPr>
          <a:xfrm>
            <a:off x="2118207" y="1361213"/>
            <a:ext cx="3052620" cy="1957821"/>
          </a:xfrm>
          <a:prstGeom prst="bentConnector3">
            <a:avLst>
              <a:gd name="adj1" fmla="val 9436"/>
            </a:avLst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94CF5065-A58A-B750-6F97-EF35F57FDD66}"/>
              </a:ext>
            </a:extLst>
          </p:cNvPr>
          <p:cNvCxnSpPr>
            <a:cxnSpLocks/>
          </p:cNvCxnSpPr>
          <p:nvPr/>
        </p:nvCxnSpPr>
        <p:spPr>
          <a:xfrm flipV="1">
            <a:off x="7016946" y="1358903"/>
            <a:ext cx="648000" cy="1908000"/>
          </a:xfrm>
          <a:prstGeom prst="bentConnector3">
            <a:avLst>
              <a:gd name="adj1" fmla="val 50000"/>
            </a:avLst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ED53D550-6868-5FED-3A6B-328F1E1B5D78}"/>
              </a:ext>
            </a:extLst>
          </p:cNvPr>
          <p:cNvSpPr/>
          <p:nvPr/>
        </p:nvSpPr>
        <p:spPr>
          <a:xfrm>
            <a:off x="5170827" y="2949579"/>
            <a:ext cx="1884219" cy="73890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신규상품주문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market/item/new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F5E06D-7094-A419-F8AA-8475D36A74D5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640670" y="5510078"/>
            <a:ext cx="0" cy="308128"/>
          </a:xfrm>
          <a:prstGeom prst="line">
            <a:avLst/>
          </a:prstGeom>
          <a:ln w="381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1B551AA-4AC9-C546-D9AE-BA17EB0EE3BD}"/>
              </a:ext>
            </a:extLst>
          </p:cNvPr>
          <p:cNvSpPr/>
          <p:nvPr/>
        </p:nvSpPr>
        <p:spPr>
          <a:xfrm>
            <a:off x="362309" y="5818206"/>
            <a:ext cx="9488392" cy="738909"/>
          </a:xfrm>
          <a:prstGeom prst="roundRect">
            <a:avLst>
              <a:gd name="adj" fmla="val 572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196068-1A9E-CD97-3EAE-C714AF64EA9A}"/>
              </a:ext>
            </a:extLst>
          </p:cNvPr>
          <p:cNvSpPr/>
          <p:nvPr/>
        </p:nvSpPr>
        <p:spPr>
          <a:xfrm>
            <a:off x="237836" y="3922575"/>
            <a:ext cx="4262582" cy="42025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로그인 프로세스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B01611B-85B0-7685-D1E1-F523C5935D31}"/>
              </a:ext>
            </a:extLst>
          </p:cNvPr>
          <p:cNvSpPr/>
          <p:nvPr/>
        </p:nvSpPr>
        <p:spPr>
          <a:xfrm>
            <a:off x="226293" y="4771169"/>
            <a:ext cx="1884219" cy="73890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로그인 요청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login.vue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6D99FBB-9EF4-B42F-12D2-F68B41DA42B2}"/>
              </a:ext>
            </a:extLst>
          </p:cNvPr>
          <p:cNvSpPr/>
          <p:nvPr/>
        </p:nvSpPr>
        <p:spPr>
          <a:xfrm>
            <a:off x="2698560" y="4771169"/>
            <a:ext cx="1884219" cy="73890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로그인 처리</a:t>
            </a:r>
            <a:endParaRPr lang="en-US" altLang="ko-KR" dirty="0">
              <a:solidFill>
                <a:schemeClr val="tx1"/>
              </a:solidFill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UserService.java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460DD5E-9A93-F566-757E-86FE5874437D}"/>
              </a:ext>
            </a:extLst>
          </p:cNvPr>
          <p:cNvSpPr/>
          <p:nvPr/>
        </p:nvSpPr>
        <p:spPr>
          <a:xfrm>
            <a:off x="5170827" y="4771169"/>
            <a:ext cx="1884219" cy="73890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사용자 정보 저장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vl="0" algn="ctr">
              <a:defRPr/>
            </a:pPr>
            <a:r>
              <a:rPr lang="en-US" altLang="ko-KR" sz="1200" dirty="0">
                <a:solidFill>
                  <a:prstClr val="black">
                    <a:lumMod val="50000"/>
                    <a:lumOff val="50000"/>
                  </a:prstClr>
                </a:solidFill>
              </a:rPr>
              <a:t>user.js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3B49880-2458-1B07-B6C6-2F5C2379D10B}"/>
              </a:ext>
            </a:extLst>
          </p:cNvPr>
          <p:cNvCxnSpPr>
            <a:cxnSpLocks/>
          </p:cNvCxnSpPr>
          <p:nvPr/>
        </p:nvCxnSpPr>
        <p:spPr>
          <a:xfrm>
            <a:off x="4582778" y="5140623"/>
            <a:ext cx="588048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96EF41A-4823-E9D3-A432-15BEDAECE28E}"/>
              </a:ext>
            </a:extLst>
          </p:cNvPr>
          <p:cNvCxnSpPr>
            <a:cxnSpLocks/>
          </p:cNvCxnSpPr>
          <p:nvPr/>
        </p:nvCxnSpPr>
        <p:spPr>
          <a:xfrm>
            <a:off x="2110512" y="5140623"/>
            <a:ext cx="588048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0722234-AC3D-9D6C-B9A6-37F1C3B0D18F}"/>
              </a:ext>
            </a:extLst>
          </p:cNvPr>
          <p:cNvSpPr/>
          <p:nvPr/>
        </p:nvSpPr>
        <p:spPr>
          <a:xfrm>
            <a:off x="444639" y="5886663"/>
            <a:ext cx="1725195" cy="598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사용자 정보 검증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0F847DB-3F9C-B2B5-C1D2-C1A57093998D}"/>
              </a:ext>
            </a:extLst>
          </p:cNvPr>
          <p:cNvSpPr/>
          <p:nvPr/>
        </p:nvSpPr>
        <p:spPr>
          <a:xfrm>
            <a:off x="2341299" y="5886663"/>
            <a:ext cx="1725195" cy="598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AccessToken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 err="1">
                <a:solidFill>
                  <a:schemeClr val="tx1"/>
                </a:solidFill>
              </a:rPr>
              <a:t>RefreshToken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생성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AC4A1FC-C9F4-F51F-D686-781B23883D58}"/>
              </a:ext>
            </a:extLst>
          </p:cNvPr>
          <p:cNvSpPr/>
          <p:nvPr/>
        </p:nvSpPr>
        <p:spPr>
          <a:xfrm>
            <a:off x="4237959" y="5886663"/>
            <a:ext cx="1725195" cy="598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HttpOnly</a:t>
            </a:r>
            <a:r>
              <a:rPr lang="en-US" altLang="ko-KR" sz="1200" dirty="0">
                <a:solidFill>
                  <a:schemeClr val="tx1"/>
                </a:solidFill>
              </a:rPr>
              <a:t> Cookie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생성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180F720-3A11-7674-DE47-3D9B3320CAA2}"/>
              </a:ext>
            </a:extLst>
          </p:cNvPr>
          <p:cNvSpPr/>
          <p:nvPr/>
        </p:nvSpPr>
        <p:spPr>
          <a:xfrm>
            <a:off x="6134619" y="5886662"/>
            <a:ext cx="1725195" cy="598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RefreshToken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DB </a:t>
            </a:r>
            <a:r>
              <a:rPr lang="ko-KR" altLang="en-US" sz="1200" dirty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E81FBF0-8476-3815-27EE-95F12CC90341}"/>
              </a:ext>
            </a:extLst>
          </p:cNvPr>
          <p:cNvSpPr/>
          <p:nvPr/>
        </p:nvSpPr>
        <p:spPr>
          <a:xfrm>
            <a:off x="8031279" y="5886661"/>
            <a:ext cx="1725195" cy="598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사용자 정보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HttpOnly</a:t>
            </a:r>
            <a:r>
              <a:rPr lang="en-US" altLang="ko-KR" sz="1200" dirty="0">
                <a:solidFill>
                  <a:schemeClr val="tx1"/>
                </a:solidFill>
              </a:rPr>
              <a:t> Cookie </a:t>
            </a:r>
            <a:r>
              <a:rPr lang="ko-KR" altLang="en-US" sz="1200" dirty="0">
                <a:solidFill>
                  <a:schemeClr val="tx1"/>
                </a:solidFill>
              </a:rPr>
              <a:t>반환</a:t>
            </a:r>
          </a:p>
        </p:txBody>
      </p:sp>
    </p:spTree>
    <p:extLst>
      <p:ext uri="{BB962C8B-B14F-4D97-AF65-F5344CB8AC3E}">
        <p14:creationId xmlns:p14="http://schemas.microsoft.com/office/powerpoint/2010/main" val="708822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9D1C7-B857-966D-430B-5CE5379E1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5356E6CA-1D50-8513-AF48-0B4533D37DF5}"/>
              </a:ext>
            </a:extLst>
          </p:cNvPr>
          <p:cNvSpPr/>
          <p:nvPr/>
        </p:nvSpPr>
        <p:spPr>
          <a:xfrm>
            <a:off x="237836" y="3628237"/>
            <a:ext cx="4262582" cy="42025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화면 이동 검증 프로세스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15E4C30-E661-E5BC-9082-E0B4756031E0}"/>
              </a:ext>
            </a:extLst>
          </p:cNvPr>
          <p:cNvSpPr/>
          <p:nvPr/>
        </p:nvSpPr>
        <p:spPr>
          <a:xfrm>
            <a:off x="226293" y="4476831"/>
            <a:ext cx="1884219" cy="73890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요청 발생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auth.ts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api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/auth/check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2BE974B-DDBD-F296-1785-5D629FCDCE64}"/>
              </a:ext>
            </a:extLst>
          </p:cNvPr>
          <p:cNvSpPr/>
          <p:nvPr/>
        </p:nvSpPr>
        <p:spPr>
          <a:xfrm>
            <a:off x="2698560" y="4476831"/>
            <a:ext cx="1884219" cy="73890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토큰 유효성 검증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>
                    <a:lumMod val="50000"/>
                    <a:lumOff val="50000"/>
                  </a:prstClr>
                </a:solidFill>
              </a:rPr>
              <a:t>JwtAuthFilter.java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EE6990-87B7-8300-BA14-91088EA1DBED}"/>
              </a:ext>
            </a:extLst>
          </p:cNvPr>
          <p:cNvCxnSpPr>
            <a:cxnSpLocks/>
          </p:cNvCxnSpPr>
          <p:nvPr/>
        </p:nvCxnSpPr>
        <p:spPr>
          <a:xfrm>
            <a:off x="4582778" y="4846285"/>
            <a:ext cx="588048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803E316-6235-AC16-88B6-F8FD7DE88C87}"/>
              </a:ext>
            </a:extLst>
          </p:cNvPr>
          <p:cNvCxnSpPr>
            <a:cxnSpLocks/>
          </p:cNvCxnSpPr>
          <p:nvPr/>
        </p:nvCxnSpPr>
        <p:spPr>
          <a:xfrm>
            <a:off x="2110512" y="4846285"/>
            <a:ext cx="588048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C70CDEB-C053-7965-F8C6-92FE858717F1}"/>
              </a:ext>
            </a:extLst>
          </p:cNvPr>
          <p:cNvCxnSpPr>
            <a:cxnSpLocks/>
          </p:cNvCxnSpPr>
          <p:nvPr/>
        </p:nvCxnSpPr>
        <p:spPr>
          <a:xfrm>
            <a:off x="3640670" y="5215740"/>
            <a:ext cx="0" cy="313036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FA80A71-9C9C-8578-0998-7FE82CFD79BC}"/>
              </a:ext>
            </a:extLst>
          </p:cNvPr>
          <p:cNvSpPr/>
          <p:nvPr/>
        </p:nvSpPr>
        <p:spPr>
          <a:xfrm>
            <a:off x="2698556" y="5528776"/>
            <a:ext cx="1884219" cy="598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Access </a:t>
            </a:r>
            <a:r>
              <a:rPr lang="ko-KR" altLang="en-US" sz="1200" dirty="0">
                <a:solidFill>
                  <a:schemeClr val="tx1"/>
                </a:solidFill>
              </a:rPr>
              <a:t>토큰 만료된 경우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Error Code(401) </a:t>
            </a:r>
            <a:r>
              <a:rPr lang="ko-KR" altLang="en-US" sz="1200" dirty="0">
                <a:solidFill>
                  <a:schemeClr val="tx1"/>
                </a:solidFill>
              </a:rPr>
              <a:t>반환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60C444C-42F0-B919-3F19-2CC61C3A4ACC}"/>
              </a:ext>
            </a:extLst>
          </p:cNvPr>
          <p:cNvSpPr/>
          <p:nvPr/>
        </p:nvSpPr>
        <p:spPr>
          <a:xfrm>
            <a:off x="5031993" y="7898354"/>
            <a:ext cx="1884219" cy="73890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토큰 유효성 검증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JwtAuthFilter.java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B9F4F6C-32D2-1A69-3FB7-D96215AFC2EC}"/>
              </a:ext>
            </a:extLst>
          </p:cNvPr>
          <p:cNvSpPr/>
          <p:nvPr/>
        </p:nvSpPr>
        <p:spPr>
          <a:xfrm>
            <a:off x="5170827" y="5448683"/>
            <a:ext cx="1884219" cy="73890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토큰 재발급 요청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vl="0" algn="ctr">
              <a:defRPr/>
            </a:pPr>
            <a:r>
              <a:rPr lang="en-US" altLang="ko-KR" sz="1200" dirty="0">
                <a:solidFill>
                  <a:prstClr val="black">
                    <a:lumMod val="50000"/>
                    <a:lumOff val="50000"/>
                  </a:prstClr>
                </a:solidFill>
              </a:rPr>
              <a:t>axios.js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A121E85-9C0D-869F-2492-3884E6ADF92B}"/>
              </a:ext>
            </a:extLst>
          </p:cNvPr>
          <p:cNvCxnSpPr>
            <a:cxnSpLocks/>
          </p:cNvCxnSpPr>
          <p:nvPr/>
        </p:nvCxnSpPr>
        <p:spPr>
          <a:xfrm>
            <a:off x="4582778" y="5818137"/>
            <a:ext cx="588048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BEA49F9-B5E4-5F18-7176-38C6146D5401}"/>
              </a:ext>
            </a:extLst>
          </p:cNvPr>
          <p:cNvSpPr/>
          <p:nvPr/>
        </p:nvSpPr>
        <p:spPr>
          <a:xfrm>
            <a:off x="7643098" y="5448683"/>
            <a:ext cx="1884219" cy="73890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토큰 검증 및 재발급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0" algn="ctr">
              <a:defRPr/>
            </a:pPr>
            <a:r>
              <a:rPr lang="en-US" altLang="ko-KR" sz="1200" dirty="0">
                <a:solidFill>
                  <a:prstClr val="black">
                    <a:lumMod val="50000"/>
                    <a:lumOff val="50000"/>
                  </a:prstClr>
                </a:solidFill>
              </a:rPr>
              <a:t>AuthController.java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4F99A20-D80C-9FAD-B6A5-1E3B54FB4000}"/>
              </a:ext>
            </a:extLst>
          </p:cNvPr>
          <p:cNvCxnSpPr>
            <a:cxnSpLocks/>
          </p:cNvCxnSpPr>
          <p:nvPr/>
        </p:nvCxnSpPr>
        <p:spPr>
          <a:xfrm>
            <a:off x="7055049" y="5818137"/>
            <a:ext cx="588048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28290A5-6F61-683A-7B41-EBC62135CB9C}"/>
              </a:ext>
            </a:extLst>
          </p:cNvPr>
          <p:cNvSpPr/>
          <p:nvPr/>
        </p:nvSpPr>
        <p:spPr>
          <a:xfrm>
            <a:off x="7647330" y="4476831"/>
            <a:ext cx="1884219" cy="73890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권한 검증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prstClr val="black">
                    <a:lumMod val="50000"/>
                    <a:lumOff val="50000"/>
                  </a:prstClr>
                </a:solidFill>
              </a:rPr>
              <a:t>AuthControlle.java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813B19C-5F22-D941-9073-F0C2C825A2AA}"/>
              </a:ext>
            </a:extLst>
          </p:cNvPr>
          <p:cNvCxnSpPr>
            <a:cxnSpLocks/>
          </p:cNvCxnSpPr>
          <p:nvPr/>
        </p:nvCxnSpPr>
        <p:spPr>
          <a:xfrm>
            <a:off x="7059281" y="4846285"/>
            <a:ext cx="588048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BD90222-76E6-DF32-8557-6EB77A005449}"/>
              </a:ext>
            </a:extLst>
          </p:cNvPr>
          <p:cNvSpPr/>
          <p:nvPr/>
        </p:nvSpPr>
        <p:spPr>
          <a:xfrm>
            <a:off x="5170827" y="4547255"/>
            <a:ext cx="1884219" cy="598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토큰이 유효한 경우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27404739-8307-F880-CDAC-5FD70CE9C518}"/>
              </a:ext>
            </a:extLst>
          </p:cNvPr>
          <p:cNvSpPr/>
          <p:nvPr/>
        </p:nvSpPr>
        <p:spPr>
          <a:xfrm>
            <a:off x="10115369" y="5448683"/>
            <a:ext cx="1884219" cy="73890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원본 요청 재실행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vl="0" algn="ctr">
              <a:defRPr/>
            </a:pPr>
            <a:r>
              <a:rPr lang="en-US" altLang="ko-KR" sz="1200" dirty="0">
                <a:solidFill>
                  <a:prstClr val="black">
                    <a:lumMod val="50000"/>
                    <a:lumOff val="50000"/>
                  </a:prstClr>
                </a:solidFill>
              </a:rPr>
              <a:t>axios.js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F4A12CA-2AB0-1A97-6CA4-82BDEEB81C49}"/>
              </a:ext>
            </a:extLst>
          </p:cNvPr>
          <p:cNvCxnSpPr>
            <a:cxnSpLocks/>
          </p:cNvCxnSpPr>
          <p:nvPr/>
        </p:nvCxnSpPr>
        <p:spPr>
          <a:xfrm>
            <a:off x="9527320" y="5818137"/>
            <a:ext cx="588048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5FD967-B41A-EAC5-1BCE-1E99E94E8C7F}"/>
              </a:ext>
            </a:extLst>
          </p:cNvPr>
          <p:cNvSpPr/>
          <p:nvPr/>
        </p:nvSpPr>
        <p:spPr>
          <a:xfrm>
            <a:off x="237836" y="310912"/>
            <a:ext cx="4262582" cy="42025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요청 검증 프로세스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5EB710C-2A10-AD99-2D84-0F28A1FA840D}"/>
              </a:ext>
            </a:extLst>
          </p:cNvPr>
          <p:cNvSpPr/>
          <p:nvPr/>
        </p:nvSpPr>
        <p:spPr>
          <a:xfrm>
            <a:off x="226293" y="1159506"/>
            <a:ext cx="1884219" cy="73890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요청 발생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*.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vue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D6AF2EC-E062-2C34-0965-EC08305F0E01}"/>
              </a:ext>
            </a:extLst>
          </p:cNvPr>
          <p:cNvSpPr/>
          <p:nvPr/>
        </p:nvSpPr>
        <p:spPr>
          <a:xfrm>
            <a:off x="2698560" y="1159506"/>
            <a:ext cx="1884219" cy="73890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토큰 유효성 검증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>
                    <a:lumMod val="50000"/>
                    <a:lumOff val="50000"/>
                  </a:prstClr>
                </a:solidFill>
              </a:rPr>
              <a:t>JwtAuthFilter.java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B2962D2-2C41-BCDE-B191-4DBEAE6ECCC2}"/>
              </a:ext>
            </a:extLst>
          </p:cNvPr>
          <p:cNvCxnSpPr>
            <a:cxnSpLocks/>
          </p:cNvCxnSpPr>
          <p:nvPr/>
        </p:nvCxnSpPr>
        <p:spPr>
          <a:xfrm>
            <a:off x="4582778" y="1528960"/>
            <a:ext cx="588048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392A219-F47B-E85C-7732-3414838C4654}"/>
              </a:ext>
            </a:extLst>
          </p:cNvPr>
          <p:cNvCxnSpPr>
            <a:cxnSpLocks/>
          </p:cNvCxnSpPr>
          <p:nvPr/>
        </p:nvCxnSpPr>
        <p:spPr>
          <a:xfrm>
            <a:off x="2110512" y="1528960"/>
            <a:ext cx="588048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D443B96-AE16-275D-71DC-E7BBDE9BC3CA}"/>
              </a:ext>
            </a:extLst>
          </p:cNvPr>
          <p:cNvCxnSpPr>
            <a:cxnSpLocks/>
          </p:cNvCxnSpPr>
          <p:nvPr/>
        </p:nvCxnSpPr>
        <p:spPr>
          <a:xfrm>
            <a:off x="3640670" y="1898415"/>
            <a:ext cx="0" cy="313036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0E7218-B39B-99A7-AD32-64F2B722AC9B}"/>
              </a:ext>
            </a:extLst>
          </p:cNvPr>
          <p:cNvSpPr/>
          <p:nvPr/>
        </p:nvSpPr>
        <p:spPr>
          <a:xfrm>
            <a:off x="2698556" y="2211451"/>
            <a:ext cx="1884219" cy="598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Access </a:t>
            </a:r>
            <a:r>
              <a:rPr lang="ko-KR" altLang="en-US" sz="1200" dirty="0">
                <a:solidFill>
                  <a:schemeClr val="tx1"/>
                </a:solidFill>
              </a:rPr>
              <a:t>토큰 만료된 경우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Error Code(401) </a:t>
            </a:r>
            <a:r>
              <a:rPr lang="ko-KR" altLang="en-US" sz="1200" dirty="0">
                <a:solidFill>
                  <a:schemeClr val="tx1"/>
                </a:solidFill>
              </a:rPr>
              <a:t>반환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2B4CB83-AD5E-1909-478F-0AE6B121AE0D}"/>
              </a:ext>
            </a:extLst>
          </p:cNvPr>
          <p:cNvSpPr/>
          <p:nvPr/>
        </p:nvSpPr>
        <p:spPr>
          <a:xfrm>
            <a:off x="5170827" y="2131358"/>
            <a:ext cx="1884219" cy="73890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토큰 재발급 요청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vl="0" algn="ctr">
              <a:defRPr/>
            </a:pPr>
            <a:r>
              <a:rPr lang="en-US" altLang="ko-KR" sz="1200" dirty="0">
                <a:solidFill>
                  <a:prstClr val="black">
                    <a:lumMod val="50000"/>
                    <a:lumOff val="50000"/>
                  </a:prstClr>
                </a:solidFill>
              </a:rPr>
              <a:t>axios.js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997A3FC-CBD9-4D08-0985-5A0DAE2D43EA}"/>
              </a:ext>
            </a:extLst>
          </p:cNvPr>
          <p:cNvCxnSpPr>
            <a:cxnSpLocks/>
          </p:cNvCxnSpPr>
          <p:nvPr/>
        </p:nvCxnSpPr>
        <p:spPr>
          <a:xfrm>
            <a:off x="4582778" y="2500812"/>
            <a:ext cx="588048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AD900EB-8D64-1218-F0B3-0FDB4D2D1367}"/>
              </a:ext>
            </a:extLst>
          </p:cNvPr>
          <p:cNvSpPr/>
          <p:nvPr/>
        </p:nvSpPr>
        <p:spPr>
          <a:xfrm>
            <a:off x="7643098" y="2131358"/>
            <a:ext cx="1884219" cy="73890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토큰 검증 및 재발급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0" algn="ctr">
              <a:defRPr/>
            </a:pPr>
            <a:r>
              <a:rPr lang="en-US" altLang="ko-KR" sz="1200" dirty="0">
                <a:solidFill>
                  <a:prstClr val="black">
                    <a:lumMod val="50000"/>
                    <a:lumOff val="50000"/>
                  </a:prstClr>
                </a:solidFill>
              </a:rPr>
              <a:t>AuthController.java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9A2E83C-73F4-B7DB-DF10-C43F76A187EB}"/>
              </a:ext>
            </a:extLst>
          </p:cNvPr>
          <p:cNvCxnSpPr>
            <a:cxnSpLocks/>
          </p:cNvCxnSpPr>
          <p:nvPr/>
        </p:nvCxnSpPr>
        <p:spPr>
          <a:xfrm>
            <a:off x="7055049" y="2500812"/>
            <a:ext cx="588048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CE19BB1-6CBE-5D03-BB1C-21E2AA7C29D7}"/>
              </a:ext>
            </a:extLst>
          </p:cNvPr>
          <p:cNvSpPr/>
          <p:nvPr/>
        </p:nvSpPr>
        <p:spPr>
          <a:xfrm>
            <a:off x="7647330" y="1159506"/>
            <a:ext cx="1884219" cy="73890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요청 결과 반환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CC9D3CC-604A-3E90-C034-1BAF25A20EDB}"/>
              </a:ext>
            </a:extLst>
          </p:cNvPr>
          <p:cNvCxnSpPr>
            <a:cxnSpLocks/>
          </p:cNvCxnSpPr>
          <p:nvPr/>
        </p:nvCxnSpPr>
        <p:spPr>
          <a:xfrm>
            <a:off x="7059281" y="1528960"/>
            <a:ext cx="588048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128F4E3-8041-D6D1-B510-ABCF479CFC30}"/>
              </a:ext>
            </a:extLst>
          </p:cNvPr>
          <p:cNvSpPr/>
          <p:nvPr/>
        </p:nvSpPr>
        <p:spPr>
          <a:xfrm>
            <a:off x="5170827" y="1229930"/>
            <a:ext cx="1884219" cy="598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토큰이 유효한 경우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91A3A07-05F3-89C2-24D4-B3226BA060B2}"/>
              </a:ext>
            </a:extLst>
          </p:cNvPr>
          <p:cNvSpPr/>
          <p:nvPr/>
        </p:nvSpPr>
        <p:spPr>
          <a:xfrm>
            <a:off x="10115369" y="2131358"/>
            <a:ext cx="1884219" cy="73890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원본 요청 재실행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vl="0" algn="ctr">
              <a:defRPr/>
            </a:pPr>
            <a:r>
              <a:rPr lang="en-US" altLang="ko-KR" sz="1200" dirty="0">
                <a:solidFill>
                  <a:prstClr val="black">
                    <a:lumMod val="50000"/>
                    <a:lumOff val="50000"/>
                  </a:prstClr>
                </a:solidFill>
              </a:rPr>
              <a:t>axios.js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32C5C83-2E2D-8384-2C93-BE1DC80769F3}"/>
              </a:ext>
            </a:extLst>
          </p:cNvPr>
          <p:cNvCxnSpPr>
            <a:cxnSpLocks/>
          </p:cNvCxnSpPr>
          <p:nvPr/>
        </p:nvCxnSpPr>
        <p:spPr>
          <a:xfrm>
            <a:off x="9527320" y="2500812"/>
            <a:ext cx="588048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766293C9-C0EF-C660-239C-FAB21E4F992E}"/>
              </a:ext>
            </a:extLst>
          </p:cNvPr>
          <p:cNvSpPr/>
          <p:nvPr/>
        </p:nvSpPr>
        <p:spPr>
          <a:xfrm>
            <a:off x="10123833" y="4476831"/>
            <a:ext cx="1884219" cy="73890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권한 값 반환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243CB31-E6BF-18BC-8413-8909DD228D0A}"/>
              </a:ext>
            </a:extLst>
          </p:cNvPr>
          <p:cNvCxnSpPr>
            <a:cxnSpLocks/>
          </p:cNvCxnSpPr>
          <p:nvPr/>
        </p:nvCxnSpPr>
        <p:spPr>
          <a:xfrm>
            <a:off x="9535784" y="4846285"/>
            <a:ext cx="588048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065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53AF7A-7456-2824-9D13-4D60FF0FC1C0}"/>
              </a:ext>
            </a:extLst>
          </p:cNvPr>
          <p:cNvSpPr/>
          <p:nvPr/>
        </p:nvSpPr>
        <p:spPr>
          <a:xfrm>
            <a:off x="0" y="-1"/>
            <a:ext cx="8950035" cy="6858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F6430A-9919-99ED-E786-01AD5A295728}"/>
              </a:ext>
            </a:extLst>
          </p:cNvPr>
          <p:cNvSpPr/>
          <p:nvPr/>
        </p:nvSpPr>
        <p:spPr>
          <a:xfrm>
            <a:off x="237836" y="143165"/>
            <a:ext cx="4262582" cy="42025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로그인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98CFBF7-C5D5-2134-EE80-9E9222C97C76}"/>
              </a:ext>
            </a:extLst>
          </p:cNvPr>
          <p:cNvSpPr/>
          <p:nvPr/>
        </p:nvSpPr>
        <p:spPr>
          <a:xfrm>
            <a:off x="8950035" y="-1"/>
            <a:ext cx="3241965" cy="6857999"/>
          </a:xfrm>
          <a:prstGeom prst="rect">
            <a:avLst/>
          </a:prstGeom>
          <a:solidFill>
            <a:schemeClr val="bg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EACA9C6-84A0-A201-DC82-42A917D005F6}"/>
              </a:ext>
            </a:extLst>
          </p:cNvPr>
          <p:cNvSpPr/>
          <p:nvPr/>
        </p:nvSpPr>
        <p:spPr>
          <a:xfrm>
            <a:off x="9048169" y="70975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624764-7117-4B78-EB8E-B524D55667B9}"/>
              </a:ext>
            </a:extLst>
          </p:cNvPr>
          <p:cNvSpPr/>
          <p:nvPr/>
        </p:nvSpPr>
        <p:spPr>
          <a:xfrm>
            <a:off x="9321857" y="0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쿠키를 이용해 클라이언트에 아이디 저장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CCC1A08-C18C-F8A6-8112-B9BAC1759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8" r="42379" b="19508"/>
          <a:stretch>
            <a:fillRect/>
          </a:stretch>
        </p:blipFill>
        <p:spPr>
          <a:xfrm>
            <a:off x="1497435" y="715816"/>
            <a:ext cx="5955165" cy="599901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980777AA-EBBC-E037-7892-EB8F8AA91499}"/>
              </a:ext>
            </a:extLst>
          </p:cNvPr>
          <p:cNvSpPr/>
          <p:nvPr/>
        </p:nvSpPr>
        <p:spPr>
          <a:xfrm>
            <a:off x="2656605" y="2407775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C2D6713-3097-C0B2-7BF2-014D07E377F5}"/>
              </a:ext>
            </a:extLst>
          </p:cNvPr>
          <p:cNvSpPr/>
          <p:nvPr/>
        </p:nvSpPr>
        <p:spPr>
          <a:xfrm>
            <a:off x="2656605" y="2769209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8E28490-6C9F-B1EA-EAE7-F7D261675EFC}"/>
              </a:ext>
            </a:extLst>
          </p:cNvPr>
          <p:cNvSpPr/>
          <p:nvPr/>
        </p:nvSpPr>
        <p:spPr>
          <a:xfrm>
            <a:off x="9048169" y="486613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A051A33-1D7E-D2A5-7A32-489DBE4D5C11}"/>
              </a:ext>
            </a:extLst>
          </p:cNvPr>
          <p:cNvSpPr/>
          <p:nvPr/>
        </p:nvSpPr>
        <p:spPr>
          <a:xfrm>
            <a:off x="9321857" y="415638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>
                <a:solidFill>
                  <a:schemeClr val="tx1"/>
                </a:solidFill>
              </a:rPr>
              <a:t>로그인 버튼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587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EECDC-44BC-A373-A71E-81CCEE741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 descr="텍스트, 소프트웨어, 컴퓨터 아이콘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0DEE747-A3D6-8DD7-BE1F-8F9016C4EF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2" b="6859"/>
          <a:stretch>
            <a:fillRect/>
          </a:stretch>
        </p:blipFill>
        <p:spPr>
          <a:xfrm>
            <a:off x="1023688" y="649610"/>
            <a:ext cx="10144625" cy="432283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EBB8BFF-C50B-37CC-EE14-25415D4FC43C}"/>
              </a:ext>
            </a:extLst>
          </p:cNvPr>
          <p:cNvSpPr/>
          <p:nvPr/>
        </p:nvSpPr>
        <p:spPr>
          <a:xfrm>
            <a:off x="0" y="-1"/>
            <a:ext cx="8950035" cy="6858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7E9F5AD-AD15-694C-F006-BE489275D1B6}"/>
              </a:ext>
            </a:extLst>
          </p:cNvPr>
          <p:cNvSpPr/>
          <p:nvPr/>
        </p:nvSpPr>
        <p:spPr>
          <a:xfrm>
            <a:off x="237836" y="143165"/>
            <a:ext cx="4262582" cy="42025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마켓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상품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787ABEC-BFED-709C-CF3F-AA39DE88D200}"/>
              </a:ext>
            </a:extLst>
          </p:cNvPr>
          <p:cNvSpPr/>
          <p:nvPr/>
        </p:nvSpPr>
        <p:spPr>
          <a:xfrm>
            <a:off x="1" y="5058642"/>
            <a:ext cx="12192000" cy="1799356"/>
          </a:xfrm>
          <a:prstGeom prst="rect">
            <a:avLst/>
          </a:prstGeom>
          <a:solidFill>
            <a:schemeClr val="bg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394B07A-DF14-C9B2-59F7-70420D4BB5FF}"/>
              </a:ext>
            </a:extLst>
          </p:cNvPr>
          <p:cNvSpPr/>
          <p:nvPr/>
        </p:nvSpPr>
        <p:spPr>
          <a:xfrm>
            <a:off x="79660" y="5129615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F0539E1-781E-E645-F24C-5AF44EFC6528}"/>
              </a:ext>
            </a:extLst>
          </p:cNvPr>
          <p:cNvSpPr/>
          <p:nvPr/>
        </p:nvSpPr>
        <p:spPr>
          <a:xfrm>
            <a:off x="353348" y="5058640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검색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분류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상세분류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정렬기준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상품명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A6F1363-D050-9AAC-72E0-86A1EA98ABFE}"/>
              </a:ext>
            </a:extLst>
          </p:cNvPr>
          <p:cNvSpPr/>
          <p:nvPr/>
        </p:nvSpPr>
        <p:spPr>
          <a:xfrm>
            <a:off x="1132605" y="1213029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786361D-664B-A264-6125-974A1CC462CB}"/>
              </a:ext>
            </a:extLst>
          </p:cNvPr>
          <p:cNvSpPr/>
          <p:nvPr/>
        </p:nvSpPr>
        <p:spPr>
          <a:xfrm>
            <a:off x="1132605" y="1628665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8179DC4-3BC4-2078-0871-4A16B5BDD75D}"/>
              </a:ext>
            </a:extLst>
          </p:cNvPr>
          <p:cNvSpPr/>
          <p:nvPr/>
        </p:nvSpPr>
        <p:spPr>
          <a:xfrm>
            <a:off x="79660" y="5545253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9AD0A64-3583-D859-4EAF-CB5C547144A2}"/>
              </a:ext>
            </a:extLst>
          </p:cNvPr>
          <p:cNvSpPr/>
          <p:nvPr/>
        </p:nvSpPr>
        <p:spPr>
          <a:xfrm>
            <a:off x="353348" y="5474278"/>
            <a:ext cx="3285779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상품정보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이미지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상품명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가격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판매 횟수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* </a:t>
            </a:r>
            <a:r>
              <a:rPr lang="ko-KR" altLang="en-US" sz="1100" dirty="0">
                <a:solidFill>
                  <a:schemeClr val="tx1"/>
                </a:solidFill>
              </a:rPr>
              <a:t>이미지를 클릭하면 상품 상세조회 메뉴로 이동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6C4ADAAB-A384-1847-A3A0-5672DECCFD21}"/>
              </a:ext>
            </a:extLst>
          </p:cNvPr>
          <p:cNvSpPr/>
          <p:nvPr/>
        </p:nvSpPr>
        <p:spPr>
          <a:xfrm>
            <a:off x="2471878" y="2940228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026CAA8-54D5-2764-37C2-9108297D9A1F}"/>
              </a:ext>
            </a:extLst>
          </p:cNvPr>
          <p:cNvSpPr/>
          <p:nvPr/>
        </p:nvSpPr>
        <p:spPr>
          <a:xfrm>
            <a:off x="79660" y="5955015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523B406-85D0-DBE4-DB8F-B739BCFEA9CA}"/>
              </a:ext>
            </a:extLst>
          </p:cNvPr>
          <p:cNvSpPr/>
          <p:nvPr/>
        </p:nvSpPr>
        <p:spPr>
          <a:xfrm>
            <a:off x="353348" y="5884040"/>
            <a:ext cx="3285779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장바구니 버튼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* </a:t>
            </a:r>
            <a:r>
              <a:rPr lang="ko-KR" altLang="en-US" sz="1100" dirty="0">
                <a:solidFill>
                  <a:schemeClr val="tx1"/>
                </a:solidFill>
              </a:rPr>
              <a:t>클릭하면 해당 상품을 장바구니에 추가</a:t>
            </a:r>
          </a:p>
        </p:txBody>
      </p:sp>
    </p:spTree>
    <p:extLst>
      <p:ext uri="{BB962C8B-B14F-4D97-AF65-F5344CB8AC3E}">
        <p14:creationId xmlns:p14="http://schemas.microsoft.com/office/powerpoint/2010/main" val="2315141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C0FA9-A347-73A3-0255-1E970D483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F926348-A6F6-365A-1C56-754FB65D7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0"/>
          <a:stretch>
            <a:fillRect/>
          </a:stretch>
        </p:blipFill>
        <p:spPr>
          <a:xfrm>
            <a:off x="257271" y="767298"/>
            <a:ext cx="8435492" cy="583311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9A627D9-00FF-4D4B-40EC-AD5B0130D990}"/>
              </a:ext>
            </a:extLst>
          </p:cNvPr>
          <p:cNvSpPr/>
          <p:nvPr/>
        </p:nvSpPr>
        <p:spPr>
          <a:xfrm>
            <a:off x="0" y="-1"/>
            <a:ext cx="8950035" cy="6858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B42E05-098A-07FD-25A2-8CA395E34E6B}"/>
              </a:ext>
            </a:extLst>
          </p:cNvPr>
          <p:cNvSpPr/>
          <p:nvPr/>
        </p:nvSpPr>
        <p:spPr>
          <a:xfrm>
            <a:off x="237836" y="143165"/>
            <a:ext cx="4262582" cy="42025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마켓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상품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상품상세조회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62E937E-3889-7FFA-437A-337D01316722}"/>
              </a:ext>
            </a:extLst>
          </p:cNvPr>
          <p:cNvSpPr/>
          <p:nvPr/>
        </p:nvSpPr>
        <p:spPr>
          <a:xfrm>
            <a:off x="895438" y="1710094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02E3935-9BB2-5694-45F9-A39151B4F2D8}"/>
              </a:ext>
            </a:extLst>
          </p:cNvPr>
          <p:cNvSpPr/>
          <p:nvPr/>
        </p:nvSpPr>
        <p:spPr>
          <a:xfrm>
            <a:off x="6534663" y="5797520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8571880-1A36-2EBF-1A06-69419AF7ACDF}"/>
              </a:ext>
            </a:extLst>
          </p:cNvPr>
          <p:cNvSpPr/>
          <p:nvPr/>
        </p:nvSpPr>
        <p:spPr>
          <a:xfrm>
            <a:off x="7311163" y="5797520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AAEF83-9E54-AAC4-A4B6-D21BF23F9619}"/>
              </a:ext>
            </a:extLst>
          </p:cNvPr>
          <p:cNvSpPr/>
          <p:nvPr/>
        </p:nvSpPr>
        <p:spPr>
          <a:xfrm>
            <a:off x="8950035" y="-1"/>
            <a:ext cx="3241965" cy="6857999"/>
          </a:xfrm>
          <a:prstGeom prst="rect">
            <a:avLst/>
          </a:prstGeom>
          <a:solidFill>
            <a:schemeClr val="bg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DDF7CEF-98D8-E55A-205F-F0B8437FABE2}"/>
              </a:ext>
            </a:extLst>
          </p:cNvPr>
          <p:cNvSpPr/>
          <p:nvPr/>
        </p:nvSpPr>
        <p:spPr>
          <a:xfrm>
            <a:off x="9048169" y="70975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193D23-FDA4-CA06-0D56-7FC6CD51E98F}"/>
              </a:ext>
            </a:extLst>
          </p:cNvPr>
          <p:cNvSpPr/>
          <p:nvPr/>
        </p:nvSpPr>
        <p:spPr>
          <a:xfrm>
            <a:off x="9321857" y="0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상품정보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상품명 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 이미지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개수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가격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상품설명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B2F1071-BE0E-3A8D-8E11-1A6688EFCC11}"/>
              </a:ext>
            </a:extLst>
          </p:cNvPr>
          <p:cNvSpPr/>
          <p:nvPr/>
        </p:nvSpPr>
        <p:spPr>
          <a:xfrm>
            <a:off x="9048169" y="486613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D18D20-A75B-D053-D574-F086261E3A05}"/>
              </a:ext>
            </a:extLst>
          </p:cNvPr>
          <p:cNvSpPr/>
          <p:nvPr/>
        </p:nvSpPr>
        <p:spPr>
          <a:xfrm>
            <a:off x="9321857" y="415638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장바구니 버튼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* </a:t>
            </a:r>
            <a:r>
              <a:rPr lang="ko-KR" altLang="en-US" sz="1100" dirty="0">
                <a:solidFill>
                  <a:schemeClr val="tx1"/>
                </a:solidFill>
              </a:rPr>
              <a:t>클릭하면 해당 상품을 장바구니에 추가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17A0242-AE97-45B6-A74D-D7B805CC57FC}"/>
              </a:ext>
            </a:extLst>
          </p:cNvPr>
          <p:cNvSpPr/>
          <p:nvPr/>
        </p:nvSpPr>
        <p:spPr>
          <a:xfrm>
            <a:off x="9048169" y="902251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6649729-B4E0-865F-A5C8-6CAD84965008}"/>
              </a:ext>
            </a:extLst>
          </p:cNvPr>
          <p:cNvSpPr/>
          <p:nvPr/>
        </p:nvSpPr>
        <p:spPr>
          <a:xfrm>
            <a:off x="9321857" y="831276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구매요청 버튼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* </a:t>
            </a:r>
            <a:r>
              <a:rPr lang="ko-KR" altLang="en-US" sz="1100" dirty="0">
                <a:solidFill>
                  <a:schemeClr val="tx1"/>
                </a:solidFill>
              </a:rPr>
              <a:t>클릭하면 해당 상품을 주문내역에 추가</a:t>
            </a:r>
          </a:p>
        </p:txBody>
      </p:sp>
    </p:spTree>
    <p:extLst>
      <p:ext uri="{BB962C8B-B14F-4D97-AF65-F5344CB8AC3E}">
        <p14:creationId xmlns:p14="http://schemas.microsoft.com/office/powerpoint/2010/main" val="1738711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ECD63-461B-0C66-4E89-A1DA559F8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7B4AA0A-1516-EAFA-3B66-1A83F7208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38"/>
          <a:stretch>
            <a:fillRect/>
          </a:stretch>
        </p:blipFill>
        <p:spPr>
          <a:xfrm>
            <a:off x="636952" y="706584"/>
            <a:ext cx="7726931" cy="600132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694D5D-7794-1A6F-B9DF-695525AC5850}"/>
              </a:ext>
            </a:extLst>
          </p:cNvPr>
          <p:cNvSpPr/>
          <p:nvPr/>
        </p:nvSpPr>
        <p:spPr>
          <a:xfrm>
            <a:off x="0" y="-1"/>
            <a:ext cx="8950035" cy="6858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13338D-D003-0A37-0C40-FE38DFB87B8E}"/>
              </a:ext>
            </a:extLst>
          </p:cNvPr>
          <p:cNvSpPr/>
          <p:nvPr/>
        </p:nvSpPr>
        <p:spPr>
          <a:xfrm>
            <a:off x="237836" y="143165"/>
            <a:ext cx="4262582" cy="42025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마켓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장바구니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E35615F-92D0-403D-4003-E824F0FA0189}"/>
              </a:ext>
            </a:extLst>
          </p:cNvPr>
          <p:cNvSpPr/>
          <p:nvPr/>
        </p:nvSpPr>
        <p:spPr>
          <a:xfrm>
            <a:off x="1044828" y="1628665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7B204FC-2468-4983-9E08-D79E5361271B}"/>
              </a:ext>
            </a:extLst>
          </p:cNvPr>
          <p:cNvSpPr/>
          <p:nvPr/>
        </p:nvSpPr>
        <p:spPr>
          <a:xfrm>
            <a:off x="771140" y="2045519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6412793-6C6D-9857-7ECD-C8F6E4AED43E}"/>
              </a:ext>
            </a:extLst>
          </p:cNvPr>
          <p:cNvSpPr/>
          <p:nvPr/>
        </p:nvSpPr>
        <p:spPr>
          <a:xfrm>
            <a:off x="6588383" y="2000216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A73FAE2-504B-945F-139D-99EED43608FC}"/>
              </a:ext>
            </a:extLst>
          </p:cNvPr>
          <p:cNvSpPr/>
          <p:nvPr/>
        </p:nvSpPr>
        <p:spPr>
          <a:xfrm>
            <a:off x="8950035" y="-1"/>
            <a:ext cx="3241965" cy="6857999"/>
          </a:xfrm>
          <a:prstGeom prst="rect">
            <a:avLst/>
          </a:prstGeom>
          <a:solidFill>
            <a:schemeClr val="bg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B8CB60C-617E-F2C6-978F-14B22F23883D}"/>
              </a:ext>
            </a:extLst>
          </p:cNvPr>
          <p:cNvSpPr/>
          <p:nvPr/>
        </p:nvSpPr>
        <p:spPr>
          <a:xfrm>
            <a:off x="9048169" y="70975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44F633-707C-01AF-F9F2-D95D37CEC3A2}"/>
              </a:ext>
            </a:extLst>
          </p:cNvPr>
          <p:cNvSpPr/>
          <p:nvPr/>
        </p:nvSpPr>
        <p:spPr>
          <a:xfrm>
            <a:off x="9321857" y="0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상품정보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이미지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상품명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가격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개수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41FE262-49DB-A50E-FE65-872DE58B03EB}"/>
              </a:ext>
            </a:extLst>
          </p:cNvPr>
          <p:cNvSpPr/>
          <p:nvPr/>
        </p:nvSpPr>
        <p:spPr>
          <a:xfrm>
            <a:off x="9048169" y="486613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FCD7ECB-6629-E627-3A42-633A789896A5}"/>
              </a:ext>
            </a:extLst>
          </p:cNvPr>
          <p:cNvSpPr/>
          <p:nvPr/>
        </p:nvSpPr>
        <p:spPr>
          <a:xfrm>
            <a:off x="9321857" y="415638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체크박스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* </a:t>
            </a:r>
            <a:r>
              <a:rPr lang="ko-KR" altLang="en-US" sz="1100" dirty="0">
                <a:solidFill>
                  <a:schemeClr val="tx1"/>
                </a:solidFill>
              </a:rPr>
              <a:t>체크된 상품만 총액 계산 및 구매 요청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4F0A660-B678-4203-635C-5F5FEC48F8F0}"/>
              </a:ext>
            </a:extLst>
          </p:cNvPr>
          <p:cNvSpPr/>
          <p:nvPr/>
        </p:nvSpPr>
        <p:spPr>
          <a:xfrm>
            <a:off x="9048169" y="902251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A776E46-0A7A-12B8-11BC-20E0BF68A774}"/>
              </a:ext>
            </a:extLst>
          </p:cNvPr>
          <p:cNvSpPr/>
          <p:nvPr/>
        </p:nvSpPr>
        <p:spPr>
          <a:xfrm>
            <a:off x="9321857" y="831276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구매요청 버튼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* </a:t>
            </a:r>
            <a:r>
              <a:rPr lang="ko-KR" altLang="en-US" sz="1100" dirty="0">
                <a:solidFill>
                  <a:schemeClr val="tx1"/>
                </a:solidFill>
              </a:rPr>
              <a:t>클릭하면 체크된 상품을 주문내역에 추가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A12CE79-67E8-C8D0-5727-FC6EFF3A6696}"/>
              </a:ext>
            </a:extLst>
          </p:cNvPr>
          <p:cNvSpPr/>
          <p:nvPr/>
        </p:nvSpPr>
        <p:spPr>
          <a:xfrm>
            <a:off x="5749575" y="2337679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891A0B6-6A27-FBA2-3621-AB40D2705124}"/>
              </a:ext>
            </a:extLst>
          </p:cNvPr>
          <p:cNvSpPr/>
          <p:nvPr/>
        </p:nvSpPr>
        <p:spPr>
          <a:xfrm>
            <a:off x="9048169" y="1388864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6662EB6-B67E-8AE8-2F80-588996C86E1D}"/>
              </a:ext>
            </a:extLst>
          </p:cNvPr>
          <p:cNvSpPr/>
          <p:nvPr/>
        </p:nvSpPr>
        <p:spPr>
          <a:xfrm>
            <a:off x="9321857" y="1317889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삭제 버튼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* </a:t>
            </a:r>
            <a:r>
              <a:rPr lang="ko-KR" altLang="en-US" sz="1100" dirty="0">
                <a:solidFill>
                  <a:schemeClr val="tx1"/>
                </a:solidFill>
              </a:rPr>
              <a:t>클릭하면 장바구니에서 삭제</a:t>
            </a:r>
          </a:p>
        </p:txBody>
      </p:sp>
    </p:spTree>
    <p:extLst>
      <p:ext uri="{BB962C8B-B14F-4D97-AF65-F5344CB8AC3E}">
        <p14:creationId xmlns:p14="http://schemas.microsoft.com/office/powerpoint/2010/main" val="3430963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7CB36-0075-8B3F-1AC2-73FB53B86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885B0D52-C6D2-F11A-D22A-CD20E92A1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77"/>
          <a:stretch>
            <a:fillRect/>
          </a:stretch>
        </p:blipFill>
        <p:spPr>
          <a:xfrm>
            <a:off x="333598" y="706583"/>
            <a:ext cx="8333638" cy="600132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42A60E3-0FB9-ECAC-EF96-0B93FD62625C}"/>
              </a:ext>
            </a:extLst>
          </p:cNvPr>
          <p:cNvSpPr/>
          <p:nvPr/>
        </p:nvSpPr>
        <p:spPr>
          <a:xfrm>
            <a:off x="0" y="-1"/>
            <a:ext cx="8950035" cy="6858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1662CA-6582-CF78-88D1-C86D44C99EC8}"/>
              </a:ext>
            </a:extLst>
          </p:cNvPr>
          <p:cNvSpPr/>
          <p:nvPr/>
        </p:nvSpPr>
        <p:spPr>
          <a:xfrm>
            <a:off x="237836" y="143165"/>
            <a:ext cx="4262582" cy="42025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마켓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주문내역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4BB9D1E-B818-E8D0-9BBB-613A9F20C5AA}"/>
              </a:ext>
            </a:extLst>
          </p:cNvPr>
          <p:cNvSpPr/>
          <p:nvPr/>
        </p:nvSpPr>
        <p:spPr>
          <a:xfrm>
            <a:off x="577175" y="1733527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5120C86-1A6C-F4E4-93B6-1D571B6CA358}"/>
              </a:ext>
            </a:extLst>
          </p:cNvPr>
          <p:cNvSpPr/>
          <p:nvPr/>
        </p:nvSpPr>
        <p:spPr>
          <a:xfrm>
            <a:off x="577175" y="2219792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B3A6B85-0657-C859-48B0-BE9C5D1D3DA0}"/>
              </a:ext>
            </a:extLst>
          </p:cNvPr>
          <p:cNvSpPr/>
          <p:nvPr/>
        </p:nvSpPr>
        <p:spPr>
          <a:xfrm>
            <a:off x="7487223" y="3177247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3055F7-EA79-7275-2BA8-55593BD78658}"/>
              </a:ext>
            </a:extLst>
          </p:cNvPr>
          <p:cNvSpPr/>
          <p:nvPr/>
        </p:nvSpPr>
        <p:spPr>
          <a:xfrm>
            <a:off x="8950035" y="-1"/>
            <a:ext cx="3241965" cy="6857999"/>
          </a:xfrm>
          <a:prstGeom prst="rect">
            <a:avLst/>
          </a:prstGeom>
          <a:solidFill>
            <a:schemeClr val="bg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F11E551-02D9-D01B-DD69-63BC087F2B26}"/>
              </a:ext>
            </a:extLst>
          </p:cNvPr>
          <p:cNvSpPr/>
          <p:nvPr/>
        </p:nvSpPr>
        <p:spPr>
          <a:xfrm>
            <a:off x="9048169" y="70975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D430EB-7D78-4B23-5EAC-BA829E665D17}"/>
              </a:ext>
            </a:extLst>
          </p:cNvPr>
          <p:cNvSpPr/>
          <p:nvPr/>
        </p:nvSpPr>
        <p:spPr>
          <a:xfrm>
            <a:off x="9321857" y="0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검색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분류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주문상태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상품명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AABCE77-3C15-4CC3-0766-719613467BDD}"/>
              </a:ext>
            </a:extLst>
          </p:cNvPr>
          <p:cNvSpPr/>
          <p:nvPr/>
        </p:nvSpPr>
        <p:spPr>
          <a:xfrm>
            <a:off x="9048169" y="486613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A8E05C-9975-5AD7-B01A-B22A3729E88C}"/>
              </a:ext>
            </a:extLst>
          </p:cNvPr>
          <p:cNvSpPr/>
          <p:nvPr/>
        </p:nvSpPr>
        <p:spPr>
          <a:xfrm>
            <a:off x="9321857" y="415638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상품정보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이미지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상품명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가격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개수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주문일시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주문상태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8D97F81-E0EC-7E9D-1F5E-959CF1AF4E94}"/>
              </a:ext>
            </a:extLst>
          </p:cNvPr>
          <p:cNvSpPr/>
          <p:nvPr/>
        </p:nvSpPr>
        <p:spPr>
          <a:xfrm>
            <a:off x="9048169" y="902251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BA126C-1E44-A346-1133-96BFFAD9B75A}"/>
              </a:ext>
            </a:extLst>
          </p:cNvPr>
          <p:cNvSpPr/>
          <p:nvPr/>
        </p:nvSpPr>
        <p:spPr>
          <a:xfrm>
            <a:off x="9321857" y="831276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주문취소 버튼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* </a:t>
            </a:r>
            <a:r>
              <a:rPr lang="ko-KR" altLang="en-US" sz="1100" dirty="0">
                <a:solidFill>
                  <a:schemeClr val="tx1"/>
                </a:solidFill>
              </a:rPr>
              <a:t>클릭하면 주문취소</a:t>
            </a:r>
          </a:p>
        </p:txBody>
      </p:sp>
    </p:spTree>
    <p:extLst>
      <p:ext uri="{BB962C8B-B14F-4D97-AF65-F5344CB8AC3E}">
        <p14:creationId xmlns:p14="http://schemas.microsoft.com/office/powerpoint/2010/main" val="902953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6D08D-242C-1B70-BB06-ECE3B13C7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2F96933B-665F-B792-F8C4-4AC47E5E4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56"/>
          <a:stretch>
            <a:fillRect/>
          </a:stretch>
        </p:blipFill>
        <p:spPr>
          <a:xfrm>
            <a:off x="263863" y="1349873"/>
            <a:ext cx="8473109" cy="486309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19FC8CE-3827-1B50-ABF6-28AD517DDA27}"/>
              </a:ext>
            </a:extLst>
          </p:cNvPr>
          <p:cNvSpPr/>
          <p:nvPr/>
        </p:nvSpPr>
        <p:spPr>
          <a:xfrm>
            <a:off x="0" y="-1"/>
            <a:ext cx="8950035" cy="6858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03A680-32BF-7F21-2F7B-DF089A03E3AB}"/>
              </a:ext>
            </a:extLst>
          </p:cNvPr>
          <p:cNvSpPr/>
          <p:nvPr/>
        </p:nvSpPr>
        <p:spPr>
          <a:xfrm>
            <a:off x="237836" y="143165"/>
            <a:ext cx="4262582" cy="42025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마켓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신규상품주문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8D7AE07-632D-6605-ED45-3DA60EA78FFF}"/>
              </a:ext>
            </a:extLst>
          </p:cNvPr>
          <p:cNvSpPr/>
          <p:nvPr/>
        </p:nvSpPr>
        <p:spPr>
          <a:xfrm>
            <a:off x="689259" y="2330629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FB53283-972E-F709-348F-78034F42D48D}"/>
              </a:ext>
            </a:extLst>
          </p:cNvPr>
          <p:cNvSpPr/>
          <p:nvPr/>
        </p:nvSpPr>
        <p:spPr>
          <a:xfrm>
            <a:off x="1252678" y="2738919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3E60AE9-8852-D16A-FFE5-3EC76209454F}"/>
              </a:ext>
            </a:extLst>
          </p:cNvPr>
          <p:cNvSpPr/>
          <p:nvPr/>
        </p:nvSpPr>
        <p:spPr>
          <a:xfrm>
            <a:off x="7311733" y="5371283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28E74C-3A52-38AA-39EC-CF6AB8696C8B}"/>
              </a:ext>
            </a:extLst>
          </p:cNvPr>
          <p:cNvSpPr/>
          <p:nvPr/>
        </p:nvSpPr>
        <p:spPr>
          <a:xfrm>
            <a:off x="8950035" y="-1"/>
            <a:ext cx="3241965" cy="6857999"/>
          </a:xfrm>
          <a:prstGeom prst="rect">
            <a:avLst/>
          </a:prstGeom>
          <a:solidFill>
            <a:schemeClr val="bg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0A9EB24-8CFE-1F3D-6300-9A1ECA8DB2C8}"/>
              </a:ext>
            </a:extLst>
          </p:cNvPr>
          <p:cNvSpPr/>
          <p:nvPr/>
        </p:nvSpPr>
        <p:spPr>
          <a:xfrm>
            <a:off x="9048169" y="70975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E3C2DA-AC9C-36AB-664C-772E6968C991}"/>
              </a:ext>
            </a:extLst>
          </p:cNvPr>
          <p:cNvSpPr/>
          <p:nvPr/>
        </p:nvSpPr>
        <p:spPr>
          <a:xfrm>
            <a:off x="9321857" y="0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상품 정보 입력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상품명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이미지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개수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상품설명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E940182-EF9C-08AC-2833-FCBCECCC36AA}"/>
              </a:ext>
            </a:extLst>
          </p:cNvPr>
          <p:cNvSpPr/>
          <p:nvPr/>
        </p:nvSpPr>
        <p:spPr>
          <a:xfrm>
            <a:off x="9048169" y="486613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65FC9A-5F9C-9127-8AD5-1D85E6A6415A}"/>
              </a:ext>
            </a:extLst>
          </p:cNvPr>
          <p:cNvSpPr/>
          <p:nvPr/>
        </p:nvSpPr>
        <p:spPr>
          <a:xfrm>
            <a:off x="9321857" y="415638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이미지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* </a:t>
            </a:r>
            <a:r>
              <a:rPr lang="ko-KR" altLang="en-US" sz="1100" dirty="0">
                <a:solidFill>
                  <a:schemeClr val="tx1"/>
                </a:solidFill>
              </a:rPr>
              <a:t>클릭하여 이미지 첨부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581FFF8-9D7A-20B1-BCB6-A1D961EC34AB}"/>
              </a:ext>
            </a:extLst>
          </p:cNvPr>
          <p:cNvSpPr/>
          <p:nvPr/>
        </p:nvSpPr>
        <p:spPr>
          <a:xfrm>
            <a:off x="9048169" y="902251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668D48-4622-3077-7534-01CDA96BCB98}"/>
              </a:ext>
            </a:extLst>
          </p:cNvPr>
          <p:cNvSpPr/>
          <p:nvPr/>
        </p:nvSpPr>
        <p:spPr>
          <a:xfrm>
            <a:off x="9321857" y="831276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구매요청 버튼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* </a:t>
            </a:r>
            <a:r>
              <a:rPr lang="ko-KR" altLang="en-US" sz="1100" dirty="0">
                <a:solidFill>
                  <a:schemeClr val="tx1"/>
                </a:solidFill>
              </a:rPr>
              <a:t>클릭하면 상품을 주문내역에 추가</a:t>
            </a:r>
          </a:p>
        </p:txBody>
      </p:sp>
    </p:spTree>
    <p:extLst>
      <p:ext uri="{BB962C8B-B14F-4D97-AF65-F5344CB8AC3E}">
        <p14:creationId xmlns:p14="http://schemas.microsoft.com/office/powerpoint/2010/main" val="2089156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132393</TotalTime>
  <Words>652</Words>
  <Application>Microsoft Office PowerPoint</Application>
  <PresentationFormat>와이드스크린</PresentationFormat>
  <Paragraphs>225</Paragraphs>
  <Slides>16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상민 김</dc:creator>
  <cp:lastModifiedBy>상민 김</cp:lastModifiedBy>
  <cp:revision>142</cp:revision>
  <dcterms:created xsi:type="dcterms:W3CDTF">2024-03-22T05:09:19Z</dcterms:created>
  <dcterms:modified xsi:type="dcterms:W3CDTF">2026-02-02T23:25:54Z</dcterms:modified>
</cp:coreProperties>
</file>